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74" r:id="rId5"/>
    <p:sldId id="258" r:id="rId6"/>
    <p:sldId id="259" r:id="rId7"/>
    <p:sldId id="260" r:id="rId8"/>
    <p:sldId id="263" r:id="rId9"/>
    <p:sldId id="264" r:id="rId10"/>
    <p:sldId id="267" r:id="rId11"/>
    <p:sldId id="270" r:id="rId12"/>
    <p:sldId id="271" r:id="rId13"/>
    <p:sldId id="272"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2589215" y="2514600"/>
            <a:ext cx="8915400" cy="2262783"/>
          </a:xfrm>
        </p:spPr>
        <p:txBody>
          <a:bodyPr anchor="b"/>
          <a:lstStyle>
            <a:lvl1pPr>
              <a:defRPr sz="5400"/>
            </a:lvl1pPr>
          </a:lstStyle>
          <a:p>
            <a:pPr lvl="0"/>
            <a:r>
              <a:rPr lang="en-US"/>
              <a:t>Click to edit Master title style</a:t>
            </a:r>
          </a:p>
        </p:txBody>
      </p:sp>
      <p:sp>
        <p:nvSpPr>
          <p:cNvPr id="3" name="Subtitle 2"/>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AC7640EA-E9AF-4881-B979-9F0C835F9C03}" type="datetime1">
              <a:rPr lang="el-GR"/>
              <a:pPr lvl="0"/>
              <a:t>5/2/2020</a:t>
            </a:fld>
            <a:endParaRPr lang="el-GR"/>
          </a:p>
        </p:txBody>
      </p:sp>
      <p:sp>
        <p:nvSpPr>
          <p:cNvPr id="5" name="Footer Placeholder 4"/>
          <p:cNvSpPr txBox="1">
            <a:spLocks noGrp="1"/>
          </p:cNvSpPr>
          <p:nvPr>
            <p:ph type="ftr" sz="quarter" idx="9"/>
          </p:nvPr>
        </p:nvSpPr>
        <p:spPr/>
        <p:txBody>
          <a:bodyPr/>
          <a:lstStyle>
            <a:lvl1pPr>
              <a:defRPr/>
            </a:lvl1pPr>
          </a:lstStyle>
          <a:p>
            <a:pPr lvl="0"/>
            <a:endParaRPr lang="el-GR"/>
          </a:p>
        </p:txBody>
      </p:sp>
      <p:sp>
        <p:nvSpPr>
          <p:cNvPr id="6" name="Freeform 6"/>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 f4 0 f2"/>
              <a:gd name="f24" fmla="+- f3 0 f2"/>
              <a:gd name="f25" fmla="*/ f24 1 372"/>
              <a:gd name="f26" fmla="*/ f23 1 166"/>
              <a:gd name="f27" fmla="*/ 0 1 f25"/>
              <a:gd name="f28" fmla="*/ f3 1 f25"/>
              <a:gd name="f29" fmla="*/ 0 1 f26"/>
              <a:gd name="f30" fmla="*/ f4 1 f26"/>
              <a:gd name="f31" fmla="*/ f27 f21 1"/>
              <a:gd name="f32" fmla="*/ f28 f21 1"/>
              <a:gd name="f33" fmla="*/ f30 f22 1"/>
              <a:gd name="f34" fmla="*/ f29 f22 1"/>
            </a:gdLst>
            <a:ahLst/>
            <a:cxnLst>
              <a:cxn ang="3cd4">
                <a:pos x="hc" y="t"/>
              </a:cxn>
              <a:cxn ang="0">
                <a:pos x="r" y="vc"/>
              </a:cxn>
              <a:cxn ang="cd4">
                <a:pos x="hc" y="b"/>
              </a:cxn>
              <a:cxn ang="cd2">
                <a:pos x="l" y="vc"/>
              </a:cxn>
            </a:cxnLst>
            <a:rect l="f31" t="f34" r="f32" b="f33"/>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a:xfrm>
            <a:off x="531815" y="4529544"/>
            <a:ext cx="779763" cy="365129"/>
          </a:xfrm>
        </p:spPr>
        <p:txBody>
          <a:bodyPr/>
          <a:lstStyle>
            <a:lvl1pPr>
              <a:defRPr/>
            </a:lvl1pPr>
          </a:lstStyle>
          <a:p>
            <a:pPr lvl="0"/>
            <a:fld id="{478E7BFB-0DAB-4926-9E35-EF0D17EF35BD}" type="slidenum">
              <a:t>‹#›</a:t>
            </a:fld>
            <a:endParaRPr lang="el-GR"/>
          </a:p>
        </p:txBody>
      </p:sp>
    </p:spTree>
    <p:extLst>
      <p:ext uri="{BB962C8B-B14F-4D97-AF65-F5344CB8AC3E}">
        <p14:creationId xmlns:p14="http://schemas.microsoft.com/office/powerpoint/2010/main" val="22981611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609603"/>
            <a:ext cx="8915400" cy="3117043"/>
          </a:xfrm>
        </p:spPr>
        <p:txBody>
          <a:bodyPr anchor="ctr"/>
          <a:lstStyle>
            <a:lvl1pPr>
              <a:defRPr sz="4800"/>
            </a:lvl1pPr>
          </a:lstStyle>
          <a:p>
            <a:pPr lvl="0"/>
            <a:r>
              <a:rPr lang="en-US"/>
              <a:t>Click to edit Master title style</a:t>
            </a:r>
          </a:p>
        </p:txBody>
      </p:sp>
      <p:sp>
        <p:nvSpPr>
          <p:cNvPr id="3" name="Text Placeholder 2"/>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CAC5FCB0-4A51-417B-95CD-09EF3813FBE9}" type="datetime1">
              <a:rPr lang="el-GR"/>
              <a:pPr lvl="0"/>
              <a:t>5/2/2020</a:t>
            </a:fld>
            <a:endParaRPr lang="el-GR"/>
          </a:p>
        </p:txBody>
      </p:sp>
      <p:sp>
        <p:nvSpPr>
          <p:cNvPr id="5" name="Footer Placeholder 4"/>
          <p:cNvSpPr txBox="1">
            <a:spLocks noGrp="1"/>
          </p:cNvSpPr>
          <p:nvPr>
            <p:ph type="ftr" sz="quarter" idx="9"/>
          </p:nvPr>
        </p:nvSpPr>
        <p:spPr/>
        <p:txBody>
          <a:bodyPr/>
          <a:lstStyle>
            <a:lvl1pPr>
              <a:defRPr/>
            </a:lvl1pPr>
          </a:lstStyle>
          <a:p>
            <a:pPr lvl="0"/>
            <a:endParaRPr lang="el-GR"/>
          </a:p>
        </p:txBody>
      </p:sp>
      <p:sp>
        <p:nvSpPr>
          <p:cNvPr id="6"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a:xfrm>
            <a:off x="531815" y="3244135"/>
            <a:ext cx="779763" cy="365129"/>
          </a:xfrm>
        </p:spPr>
        <p:txBody>
          <a:bodyPr/>
          <a:lstStyle>
            <a:lvl1pPr>
              <a:defRPr/>
            </a:lvl1pPr>
          </a:lstStyle>
          <a:p>
            <a:pPr lvl="0"/>
            <a:fld id="{4EFCA5BA-0407-432C-BCC1-A59677361CE9}" type="slidenum">
              <a:t>‹#›</a:t>
            </a:fld>
            <a:endParaRPr lang="el-GR"/>
          </a:p>
        </p:txBody>
      </p:sp>
    </p:spTree>
    <p:extLst>
      <p:ext uri="{BB962C8B-B14F-4D97-AF65-F5344CB8AC3E}">
        <p14:creationId xmlns:p14="http://schemas.microsoft.com/office/powerpoint/2010/main" val="13845638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849947" y="609603"/>
            <a:ext cx="8393926" cy="2895603"/>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en-US"/>
              <a:t>Click to edit Master text styles</a:t>
            </a:r>
          </a:p>
        </p:txBody>
      </p:sp>
      <p:sp>
        <p:nvSpPr>
          <p:cNvPr id="4" name="Text Placeholder 2"/>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n-US"/>
              <a:t>Click to edit Master text styles</a:t>
            </a:r>
          </a:p>
        </p:txBody>
      </p:sp>
      <p:sp>
        <p:nvSpPr>
          <p:cNvPr id="5" name="Date Placeholder 3"/>
          <p:cNvSpPr txBox="1">
            <a:spLocks noGrp="1"/>
          </p:cNvSpPr>
          <p:nvPr>
            <p:ph type="dt" sz="half" idx="7"/>
          </p:nvPr>
        </p:nvSpPr>
        <p:spPr/>
        <p:txBody>
          <a:bodyPr/>
          <a:lstStyle>
            <a:lvl1pPr>
              <a:defRPr/>
            </a:lvl1pPr>
          </a:lstStyle>
          <a:p>
            <a:pPr lvl="0"/>
            <a:fld id="{6D33EACD-77AC-4F1E-BE3C-D8D9D3C156EE}" type="datetime1">
              <a:rPr lang="el-GR"/>
              <a:pPr lvl="0"/>
              <a:t>5/2/2020</a:t>
            </a:fld>
            <a:endParaRPr lang="el-GR"/>
          </a:p>
        </p:txBody>
      </p:sp>
      <p:sp>
        <p:nvSpPr>
          <p:cNvPr id="6" name="Footer Placeholder 4"/>
          <p:cNvSpPr txBox="1">
            <a:spLocks noGrp="1"/>
          </p:cNvSpPr>
          <p:nvPr>
            <p:ph type="ftr" sz="quarter" idx="9"/>
          </p:nvPr>
        </p:nvSpPr>
        <p:spPr/>
        <p:txBody>
          <a:bodyPr/>
          <a:lstStyle>
            <a:lvl1pPr>
              <a:defRPr/>
            </a:lvl1pPr>
          </a:lstStyle>
          <a:p>
            <a:pPr lvl="0"/>
            <a:endParaRPr lang="el-GR"/>
          </a:p>
        </p:txBody>
      </p:sp>
      <p:sp>
        <p:nvSpPr>
          <p:cNvPr id="7"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5"/>
          <p:cNvSpPr txBox="1">
            <a:spLocks noGrp="1"/>
          </p:cNvSpPr>
          <p:nvPr>
            <p:ph type="sldNum" sz="quarter" idx="8"/>
          </p:nvPr>
        </p:nvSpPr>
        <p:spPr>
          <a:xfrm>
            <a:off x="531815" y="3244135"/>
            <a:ext cx="779763" cy="365129"/>
          </a:xfrm>
        </p:spPr>
        <p:txBody>
          <a:bodyPr/>
          <a:lstStyle>
            <a:lvl1pPr>
              <a:defRPr/>
            </a:lvl1pPr>
          </a:lstStyle>
          <a:p>
            <a:pPr lvl="0"/>
            <a:fld id="{9462823C-0E50-4926-9B17-F30A313D8451}" type="slidenum">
              <a:t>‹#›</a:t>
            </a:fld>
            <a:endParaRPr lang="el-GR"/>
          </a:p>
        </p:txBody>
      </p:sp>
      <p:sp>
        <p:nvSpPr>
          <p:cNvPr id="9" name="TextBox 13"/>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9CB38"/>
                </a:solidFill>
                <a:uFillTx/>
                <a:latin typeface="Arial"/>
              </a:rPr>
              <a:t>“</a:t>
            </a:r>
          </a:p>
        </p:txBody>
      </p:sp>
      <p:sp>
        <p:nvSpPr>
          <p:cNvPr id="10" name="TextBox 14"/>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9CB38"/>
                </a:solidFill>
                <a:uFillTx/>
                <a:latin typeface="Arial"/>
              </a:rPr>
              <a:t>”</a:t>
            </a:r>
          </a:p>
        </p:txBody>
      </p:sp>
    </p:spTree>
    <p:extLst>
      <p:ext uri="{BB962C8B-B14F-4D97-AF65-F5344CB8AC3E}">
        <p14:creationId xmlns:p14="http://schemas.microsoft.com/office/powerpoint/2010/main" val="13994007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2438403"/>
            <a:ext cx="8915400" cy="2724847"/>
          </a:xfrm>
        </p:spPr>
        <p:txBody>
          <a:bodyPr anchor="b"/>
          <a:lstStyle>
            <a:lvl1pPr>
              <a:defRPr sz="4800"/>
            </a:lvl1pPr>
          </a:lstStyle>
          <a:p>
            <a:pPr lvl="0"/>
            <a:r>
              <a:rPr lang="en-US"/>
              <a:t>Click to edit Master title style</a:t>
            </a:r>
          </a:p>
        </p:txBody>
      </p:sp>
      <p:sp>
        <p:nvSpPr>
          <p:cNvPr id="3"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Click to edit Master text styles</a:t>
            </a:r>
          </a:p>
        </p:txBody>
      </p:sp>
      <p:sp>
        <p:nvSpPr>
          <p:cNvPr id="4" name="Date Placeholder 4"/>
          <p:cNvSpPr txBox="1">
            <a:spLocks noGrp="1"/>
          </p:cNvSpPr>
          <p:nvPr>
            <p:ph type="dt" sz="half" idx="7"/>
          </p:nvPr>
        </p:nvSpPr>
        <p:spPr/>
        <p:txBody>
          <a:bodyPr/>
          <a:lstStyle>
            <a:lvl1pPr>
              <a:defRPr/>
            </a:lvl1pPr>
          </a:lstStyle>
          <a:p>
            <a:pPr lvl="0"/>
            <a:fld id="{E8E731C3-647F-4F2E-B7A9-7C96336F0829}" type="datetime1">
              <a:rPr lang="el-GR"/>
              <a:pPr lvl="0"/>
              <a:t>5/2/2020</a:t>
            </a:fld>
            <a:endParaRPr lang="el-GR"/>
          </a:p>
        </p:txBody>
      </p:sp>
      <p:sp>
        <p:nvSpPr>
          <p:cNvPr id="5" name="Footer Placeholder 5"/>
          <p:cNvSpPr txBox="1">
            <a:spLocks noGrp="1"/>
          </p:cNvSpPr>
          <p:nvPr>
            <p:ph type="ftr" sz="quarter" idx="9"/>
          </p:nvPr>
        </p:nvSpPr>
        <p:spPr/>
        <p:txBody>
          <a:bodyPr/>
          <a:lstStyle>
            <a:lvl1pPr>
              <a:defRPr/>
            </a:lvl1pPr>
          </a:lstStyle>
          <a:p>
            <a:pPr lvl="0"/>
            <a:endParaRPr lang="el-GR"/>
          </a:p>
        </p:txBody>
      </p:sp>
      <p:sp>
        <p:nvSpPr>
          <p:cNvPr id="6"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6"/>
          <p:cNvSpPr txBox="1">
            <a:spLocks noGrp="1"/>
          </p:cNvSpPr>
          <p:nvPr>
            <p:ph type="sldNum" sz="quarter" idx="8"/>
          </p:nvPr>
        </p:nvSpPr>
        <p:spPr>
          <a:xfrm>
            <a:off x="531815" y="4983086"/>
            <a:ext cx="779763" cy="365129"/>
          </a:xfrm>
        </p:spPr>
        <p:txBody>
          <a:bodyPr/>
          <a:lstStyle>
            <a:lvl1pPr>
              <a:defRPr/>
            </a:lvl1pPr>
          </a:lstStyle>
          <a:p>
            <a:pPr lvl="0"/>
            <a:fld id="{A8AB0951-A2FF-4218-B2C9-6BF342DDA8AA}" type="slidenum">
              <a:t>‹#›</a:t>
            </a:fld>
            <a:endParaRPr lang="el-GR"/>
          </a:p>
        </p:txBody>
      </p:sp>
    </p:spTree>
    <p:extLst>
      <p:ext uri="{BB962C8B-B14F-4D97-AF65-F5344CB8AC3E}">
        <p14:creationId xmlns:p14="http://schemas.microsoft.com/office/powerpoint/2010/main" val="30174966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2849947" y="609603"/>
            <a:ext cx="8393926" cy="2895603"/>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99CB38"/>
                </a:solidFill>
              </a:defRPr>
            </a:lvl1pPr>
          </a:lstStyle>
          <a:p>
            <a:pPr lvl="0"/>
            <a:r>
              <a:rPr lang="en-US"/>
              <a:t>Click to edit Master text styles</a:t>
            </a:r>
          </a:p>
        </p:txBody>
      </p:sp>
      <p:sp>
        <p:nvSpPr>
          <p:cNvPr id="4"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536F713E-274E-41DF-916E-D805E910E99D}" type="datetime1">
              <a:rPr lang="el-GR"/>
              <a:pPr lvl="0"/>
              <a:t>5/2/2020</a:t>
            </a:fld>
            <a:endParaRPr lang="el-GR"/>
          </a:p>
        </p:txBody>
      </p:sp>
      <p:sp>
        <p:nvSpPr>
          <p:cNvPr id="6" name="Footer Placeholder 5"/>
          <p:cNvSpPr txBox="1">
            <a:spLocks noGrp="1"/>
          </p:cNvSpPr>
          <p:nvPr>
            <p:ph type="ftr" sz="quarter" idx="9"/>
          </p:nvPr>
        </p:nvSpPr>
        <p:spPr/>
        <p:txBody>
          <a:bodyPr/>
          <a:lstStyle>
            <a:lvl1pPr>
              <a:defRPr/>
            </a:lvl1pPr>
          </a:lstStyle>
          <a:p>
            <a:pPr lvl="0"/>
            <a:endParaRPr lang="el-GR"/>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3271078B-1038-4EE3-9F46-E82E29667C60}" type="slidenum">
              <a:t>‹#›</a:t>
            </a:fld>
            <a:endParaRPr lang="el-GR"/>
          </a:p>
        </p:txBody>
      </p:sp>
      <p:sp>
        <p:nvSpPr>
          <p:cNvPr id="9" name="TextBox 16"/>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9CB38"/>
                </a:solidFill>
                <a:uFillTx/>
                <a:latin typeface="Arial"/>
              </a:rPr>
              <a:t>“</a:t>
            </a:r>
          </a:p>
        </p:txBody>
      </p:sp>
      <p:sp>
        <p:nvSpPr>
          <p:cNvPr id="10" name="TextBox 17"/>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9CB38"/>
                </a:solidFill>
                <a:uFillTx/>
                <a:latin typeface="Arial"/>
              </a:rPr>
              <a:t>”</a:t>
            </a:r>
          </a:p>
        </p:txBody>
      </p:sp>
    </p:spTree>
    <p:extLst>
      <p:ext uri="{BB962C8B-B14F-4D97-AF65-F5344CB8AC3E}">
        <p14:creationId xmlns:p14="http://schemas.microsoft.com/office/powerpoint/2010/main" val="3566757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627406"/>
            <a:ext cx="8915400" cy="2880021"/>
          </a:xfrm>
        </p:spPr>
        <p:txBody>
          <a:bodyPr anchor="ctr"/>
          <a:lstStyle>
            <a:lvl1pPr>
              <a:defRPr sz="4800"/>
            </a:lvl1pPr>
          </a:lstStyle>
          <a:p>
            <a:pPr lvl="0"/>
            <a:r>
              <a:rPr lang="en-US"/>
              <a:t>Click to edit Master title style</a:t>
            </a:r>
          </a:p>
        </p:txBody>
      </p:sp>
      <p:sp>
        <p:nvSpPr>
          <p:cNvPr id="3" name="Text Placeholder 9"/>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99CB38"/>
                </a:solidFill>
              </a:defRPr>
            </a:lvl1pPr>
          </a:lstStyle>
          <a:p>
            <a:pPr lvl="0"/>
            <a:r>
              <a:rPr lang="en-US"/>
              <a:t>Click to edit Master text styles</a:t>
            </a:r>
          </a:p>
        </p:txBody>
      </p:sp>
      <p:sp>
        <p:nvSpPr>
          <p:cNvPr id="4" name="Text Placeholder 3"/>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050B6245-6E76-4850-A532-915E18EB5BCB}" type="datetime1">
              <a:rPr lang="el-GR"/>
              <a:pPr lvl="0"/>
              <a:t>5/2/2020</a:t>
            </a:fld>
            <a:endParaRPr lang="el-GR"/>
          </a:p>
        </p:txBody>
      </p:sp>
      <p:sp>
        <p:nvSpPr>
          <p:cNvPr id="6" name="Footer Placeholder 5"/>
          <p:cNvSpPr txBox="1">
            <a:spLocks noGrp="1"/>
          </p:cNvSpPr>
          <p:nvPr>
            <p:ph type="ftr" sz="quarter" idx="9"/>
          </p:nvPr>
        </p:nvSpPr>
        <p:spPr/>
        <p:txBody>
          <a:bodyPr/>
          <a:lstStyle>
            <a:lvl1pPr>
              <a:defRPr/>
            </a:lvl1pPr>
          </a:lstStyle>
          <a:p>
            <a:pPr lvl="0"/>
            <a:endParaRPr lang="el-GR"/>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0974DF2F-75B3-4B3A-97A1-0E7D1E75DEA9}" type="slidenum">
              <a:t>‹#›</a:t>
            </a:fld>
            <a:endParaRPr lang="el-GR"/>
          </a:p>
        </p:txBody>
      </p:sp>
    </p:spTree>
    <p:extLst>
      <p:ext uri="{BB962C8B-B14F-4D97-AF65-F5344CB8AC3E}">
        <p14:creationId xmlns:p14="http://schemas.microsoft.com/office/powerpoint/2010/main" val="24854433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BAA22874-C20F-4EB3-8CB9-E77545596479}" type="datetime1">
              <a:rPr lang="el-GR"/>
              <a:pPr lvl="0"/>
              <a:t>5/2/2020</a:t>
            </a:fld>
            <a:endParaRPr lang="el-GR"/>
          </a:p>
        </p:txBody>
      </p:sp>
      <p:sp>
        <p:nvSpPr>
          <p:cNvPr id="5" name="Footer Placeholder 4"/>
          <p:cNvSpPr txBox="1">
            <a:spLocks noGrp="1"/>
          </p:cNvSpPr>
          <p:nvPr>
            <p:ph type="ftr" sz="quarter" idx="9"/>
          </p:nvPr>
        </p:nvSpPr>
        <p:spPr/>
        <p:txBody>
          <a:bodyPr/>
          <a:lstStyle>
            <a:lvl1pPr>
              <a:defRPr/>
            </a:lvl1pPr>
          </a:lstStyle>
          <a:p>
            <a:pPr lvl="0"/>
            <a:endParaRPr lang="el-GR"/>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p:txBody>
          <a:bodyPr/>
          <a:lstStyle>
            <a:lvl1pPr>
              <a:defRPr/>
            </a:lvl1pPr>
          </a:lstStyle>
          <a:p>
            <a:pPr lvl="0"/>
            <a:fld id="{36D3EB0C-B77B-40E4-BD3A-B462D9C0D02B}" type="slidenum">
              <a:t>‹#›</a:t>
            </a:fld>
            <a:endParaRPr lang="el-GR"/>
          </a:p>
        </p:txBody>
      </p:sp>
    </p:spTree>
    <p:extLst>
      <p:ext uri="{BB962C8B-B14F-4D97-AF65-F5344CB8AC3E}">
        <p14:creationId xmlns:p14="http://schemas.microsoft.com/office/powerpoint/2010/main" val="2229428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9294811" y="627406"/>
            <a:ext cx="2207599" cy="5283814"/>
          </a:xfrm>
        </p:spPr>
        <p:txBody>
          <a:bodyPr vert="eaVert" anchor="ct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BF1A697B-F060-4007-8FD7-64ED7FF2B3F7}" type="datetime1">
              <a:rPr lang="el-GR"/>
              <a:pPr lvl="0"/>
              <a:t>5/2/2020</a:t>
            </a:fld>
            <a:endParaRPr lang="el-GR"/>
          </a:p>
        </p:txBody>
      </p:sp>
      <p:sp>
        <p:nvSpPr>
          <p:cNvPr id="5" name="Footer Placeholder 4"/>
          <p:cNvSpPr txBox="1">
            <a:spLocks noGrp="1"/>
          </p:cNvSpPr>
          <p:nvPr>
            <p:ph type="ftr" sz="quarter" idx="9"/>
          </p:nvPr>
        </p:nvSpPr>
        <p:spPr/>
        <p:txBody>
          <a:bodyPr/>
          <a:lstStyle>
            <a:lvl1pPr>
              <a:defRPr/>
            </a:lvl1pPr>
          </a:lstStyle>
          <a:p>
            <a:pPr lvl="0"/>
            <a:endParaRPr lang="el-GR"/>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p:txBody>
          <a:bodyPr/>
          <a:lstStyle>
            <a:lvl1pPr>
              <a:defRPr/>
            </a:lvl1pPr>
          </a:lstStyle>
          <a:p>
            <a:pPr lvl="0"/>
            <a:fld id="{26035807-BEB6-4192-B271-130327DFAB5A}" type="slidenum">
              <a:t>‹#›</a:t>
            </a:fld>
            <a:endParaRPr lang="el-GR"/>
          </a:p>
        </p:txBody>
      </p:sp>
    </p:spTree>
    <p:extLst>
      <p:ext uri="{BB962C8B-B14F-4D97-AF65-F5344CB8AC3E}">
        <p14:creationId xmlns:p14="http://schemas.microsoft.com/office/powerpoint/2010/main" val="913796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8FF07B69-2BE8-49EF-97EC-F913DDDDA02C}" type="datetime1">
              <a:rPr lang="el-GR"/>
              <a:pPr lvl="0"/>
              <a:t>5/2/2020</a:t>
            </a:fld>
            <a:endParaRPr lang="el-GR"/>
          </a:p>
        </p:txBody>
      </p:sp>
      <p:sp>
        <p:nvSpPr>
          <p:cNvPr id="5" name="Footer Placeholder 4"/>
          <p:cNvSpPr txBox="1">
            <a:spLocks noGrp="1"/>
          </p:cNvSpPr>
          <p:nvPr>
            <p:ph type="ftr" sz="quarter" idx="9"/>
          </p:nvPr>
        </p:nvSpPr>
        <p:spPr/>
        <p:txBody>
          <a:bodyPr/>
          <a:lstStyle>
            <a:lvl1pPr>
              <a:defRPr/>
            </a:lvl1pPr>
          </a:lstStyle>
          <a:p>
            <a:pPr lvl="0"/>
            <a:endParaRPr lang="el-GR"/>
          </a:p>
        </p:txBody>
      </p:sp>
      <p:sp>
        <p:nvSpPr>
          <p:cNvPr id="6"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p:txBody>
          <a:bodyPr/>
          <a:lstStyle>
            <a:lvl1pPr>
              <a:defRPr/>
            </a:lvl1pPr>
          </a:lstStyle>
          <a:p>
            <a:pPr lvl="0"/>
            <a:fld id="{1B42C71E-68A8-415D-8B99-B52D537E0D1C}" type="slidenum">
              <a:t>‹#›</a:t>
            </a:fld>
            <a:endParaRPr lang="el-GR"/>
          </a:p>
        </p:txBody>
      </p:sp>
    </p:spTree>
    <p:extLst>
      <p:ext uri="{BB962C8B-B14F-4D97-AF65-F5344CB8AC3E}">
        <p14:creationId xmlns:p14="http://schemas.microsoft.com/office/powerpoint/2010/main" val="33052895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2058753"/>
            <a:ext cx="8915400" cy="1468800"/>
          </a:xfrm>
        </p:spPr>
        <p:txBody>
          <a:bodyPr anchor="b"/>
          <a:lstStyle>
            <a:lvl1pPr>
              <a:defRPr sz="4000"/>
            </a:lvl1pPr>
          </a:lstStyle>
          <a:p>
            <a:pPr lvl="0"/>
            <a:r>
              <a:rPr lang="en-US"/>
              <a:t>Click to edit Master title style</a:t>
            </a:r>
          </a:p>
        </p:txBody>
      </p:sp>
      <p:sp>
        <p:nvSpPr>
          <p:cNvPr id="3" name="Text Placeholder 2"/>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667A23DF-538B-4970-B0AA-9D7C775749E1}" type="datetime1">
              <a:rPr lang="el-GR"/>
              <a:pPr lvl="0"/>
              <a:t>5/2/2020</a:t>
            </a:fld>
            <a:endParaRPr lang="el-GR"/>
          </a:p>
        </p:txBody>
      </p:sp>
      <p:sp>
        <p:nvSpPr>
          <p:cNvPr id="5" name="Footer Placeholder 4"/>
          <p:cNvSpPr txBox="1">
            <a:spLocks noGrp="1"/>
          </p:cNvSpPr>
          <p:nvPr>
            <p:ph type="ftr" sz="quarter" idx="9"/>
          </p:nvPr>
        </p:nvSpPr>
        <p:spPr/>
        <p:txBody>
          <a:bodyPr/>
          <a:lstStyle>
            <a:lvl1pPr>
              <a:defRPr/>
            </a:lvl1pPr>
          </a:lstStyle>
          <a:p>
            <a:pPr lvl="0"/>
            <a:endParaRPr lang="el-GR"/>
          </a:p>
        </p:txBody>
      </p:sp>
      <p:sp>
        <p:nvSpPr>
          <p:cNvPr id="6" name="Freeform 11"/>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p:cNvSpPr txBox="1">
            <a:spLocks noGrp="1"/>
          </p:cNvSpPr>
          <p:nvPr>
            <p:ph type="sldNum" sz="quarter" idx="8"/>
          </p:nvPr>
        </p:nvSpPr>
        <p:spPr>
          <a:xfrm>
            <a:off x="531815" y="3244135"/>
            <a:ext cx="779763" cy="365129"/>
          </a:xfrm>
        </p:spPr>
        <p:txBody>
          <a:bodyPr/>
          <a:lstStyle>
            <a:lvl1pPr>
              <a:defRPr/>
            </a:lvl1pPr>
          </a:lstStyle>
          <a:p>
            <a:pPr lvl="0"/>
            <a:fld id="{78FDFAA4-7C8F-4BC6-A42A-D2B0C0DDC497}" type="slidenum">
              <a:t>‹#›</a:t>
            </a:fld>
            <a:endParaRPr lang="el-GR"/>
          </a:p>
        </p:txBody>
      </p:sp>
    </p:spTree>
    <p:extLst>
      <p:ext uri="{BB962C8B-B14F-4D97-AF65-F5344CB8AC3E}">
        <p14:creationId xmlns:p14="http://schemas.microsoft.com/office/powerpoint/2010/main" val="528953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7"/>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DD6D43E2-4B6E-4CDF-B359-8F8A56B0FD39}" type="datetime1">
              <a:rPr lang="el-GR"/>
              <a:pPr lvl="0"/>
              <a:t>5/2/2020</a:t>
            </a:fld>
            <a:endParaRPr lang="el-GR"/>
          </a:p>
        </p:txBody>
      </p:sp>
      <p:sp>
        <p:nvSpPr>
          <p:cNvPr id="6" name="Footer Placeholder 5"/>
          <p:cNvSpPr txBox="1">
            <a:spLocks noGrp="1"/>
          </p:cNvSpPr>
          <p:nvPr>
            <p:ph type="ftr" sz="quarter" idx="9"/>
          </p:nvPr>
        </p:nvSpPr>
        <p:spPr/>
        <p:txBody>
          <a:bodyPr/>
          <a:lstStyle>
            <a:lvl1pPr>
              <a:defRPr/>
            </a:lvl1pPr>
          </a:lstStyle>
          <a:p>
            <a:pPr lvl="0"/>
            <a:endParaRPr lang="el-GR"/>
          </a:p>
        </p:txBody>
      </p:sp>
      <p:sp>
        <p:nvSpPr>
          <p:cNvPr id="7"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5"/>
          <p:cNvSpPr txBox="1">
            <a:spLocks noGrp="1"/>
          </p:cNvSpPr>
          <p:nvPr>
            <p:ph type="sldNum" sz="quarter" idx="8"/>
          </p:nvPr>
        </p:nvSpPr>
        <p:spPr/>
        <p:txBody>
          <a:bodyPr/>
          <a:lstStyle>
            <a:lvl1pPr>
              <a:defRPr/>
            </a:lvl1pPr>
          </a:lstStyle>
          <a:p>
            <a:pPr lvl="0"/>
            <a:fld id="{ECB8840B-3C66-4263-8D45-797A6F4D8D52}" type="slidenum">
              <a:t>‹#›</a:t>
            </a:fld>
            <a:endParaRPr lang="el-GR"/>
          </a:p>
        </p:txBody>
      </p:sp>
    </p:spTree>
    <p:extLst>
      <p:ext uri="{BB962C8B-B14F-4D97-AF65-F5344CB8AC3E}">
        <p14:creationId xmlns:p14="http://schemas.microsoft.com/office/powerpoint/2010/main" val="25956015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9"/>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en-US"/>
              <a:t>Click to edit Master text styles</a:t>
            </a:r>
          </a:p>
        </p:txBody>
      </p:sp>
      <p:sp>
        <p:nvSpPr>
          <p:cNvPr id="4" name="Content Placeholder 3"/>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en-US"/>
              <a:t>Click to edit Master text styles</a:t>
            </a:r>
          </a:p>
        </p:txBody>
      </p:sp>
      <p:sp>
        <p:nvSpPr>
          <p:cNvPr id="6" name="Content Placeholder 5"/>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7B68D565-EB8F-413D-AFB0-88F28921BD4E}" type="datetime1">
              <a:rPr lang="el-GR"/>
              <a:pPr lvl="0"/>
              <a:t>5/2/2020</a:t>
            </a:fld>
            <a:endParaRPr lang="el-GR"/>
          </a:p>
        </p:txBody>
      </p:sp>
      <p:sp>
        <p:nvSpPr>
          <p:cNvPr id="8" name="Footer Placeholder 7"/>
          <p:cNvSpPr txBox="1">
            <a:spLocks noGrp="1"/>
          </p:cNvSpPr>
          <p:nvPr>
            <p:ph type="ftr" sz="quarter" idx="9"/>
          </p:nvPr>
        </p:nvSpPr>
        <p:spPr/>
        <p:txBody>
          <a:bodyPr/>
          <a:lstStyle>
            <a:lvl1pPr>
              <a:defRPr/>
            </a:lvl1pPr>
          </a:lstStyle>
          <a:p>
            <a:pPr lvl="0"/>
            <a:endParaRPr lang="el-GR"/>
          </a:p>
        </p:txBody>
      </p:sp>
      <p:sp>
        <p:nvSpPr>
          <p:cNvPr id="9"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0" name="Slide Number Placeholder 5"/>
          <p:cNvSpPr txBox="1">
            <a:spLocks noGrp="1"/>
          </p:cNvSpPr>
          <p:nvPr>
            <p:ph type="sldNum" sz="quarter" idx="8"/>
          </p:nvPr>
        </p:nvSpPr>
        <p:spPr/>
        <p:txBody>
          <a:bodyPr/>
          <a:lstStyle>
            <a:lvl1pPr>
              <a:defRPr/>
            </a:lvl1pPr>
          </a:lstStyle>
          <a:p>
            <a:pPr lvl="0"/>
            <a:fld id="{B814891E-7447-44C0-9B7D-0D5EAF2CE0BA}" type="slidenum">
              <a:t>‹#›</a:t>
            </a:fld>
            <a:endParaRPr lang="el-GR"/>
          </a:p>
        </p:txBody>
      </p:sp>
    </p:spTree>
    <p:extLst>
      <p:ext uri="{BB962C8B-B14F-4D97-AF65-F5344CB8AC3E}">
        <p14:creationId xmlns:p14="http://schemas.microsoft.com/office/powerpoint/2010/main" val="18860634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2D6DAE20-461D-4FF4-B935-CE6CA26E23F7}" type="datetime1">
              <a:rPr lang="el-GR"/>
              <a:pPr lvl="0"/>
              <a:t>5/2/2020</a:t>
            </a:fld>
            <a:endParaRPr lang="el-GR"/>
          </a:p>
        </p:txBody>
      </p:sp>
      <p:sp>
        <p:nvSpPr>
          <p:cNvPr id="4" name="Footer Placeholder 3"/>
          <p:cNvSpPr txBox="1">
            <a:spLocks noGrp="1"/>
          </p:cNvSpPr>
          <p:nvPr>
            <p:ph type="ftr" sz="quarter" idx="9"/>
          </p:nvPr>
        </p:nvSpPr>
        <p:spPr/>
        <p:txBody>
          <a:bodyPr/>
          <a:lstStyle>
            <a:lvl1pPr>
              <a:defRPr/>
            </a:lvl1pPr>
          </a:lstStyle>
          <a:p>
            <a:pPr lvl="0"/>
            <a:endParaRPr lang="el-GR"/>
          </a:p>
        </p:txBody>
      </p:sp>
      <p:sp>
        <p:nvSpPr>
          <p:cNvPr id="5"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6" name="Slide Number Placeholder 4"/>
          <p:cNvSpPr txBox="1">
            <a:spLocks noGrp="1"/>
          </p:cNvSpPr>
          <p:nvPr>
            <p:ph type="sldNum" sz="quarter" idx="8"/>
          </p:nvPr>
        </p:nvSpPr>
        <p:spPr/>
        <p:txBody>
          <a:bodyPr/>
          <a:lstStyle>
            <a:lvl1pPr>
              <a:defRPr/>
            </a:lvl1pPr>
          </a:lstStyle>
          <a:p>
            <a:pPr lvl="0"/>
            <a:fld id="{C248DB1B-E5C3-4DD9-872E-6929005C4290}" type="slidenum">
              <a:t>‹#›</a:t>
            </a:fld>
            <a:endParaRPr lang="el-GR"/>
          </a:p>
        </p:txBody>
      </p:sp>
    </p:spTree>
    <p:extLst>
      <p:ext uri="{BB962C8B-B14F-4D97-AF65-F5344CB8AC3E}">
        <p14:creationId xmlns:p14="http://schemas.microsoft.com/office/powerpoint/2010/main" val="8676020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4B473F8-4EF5-4E18-BEA8-3994D0C9F263}" type="datetime1">
              <a:rPr lang="el-GR"/>
              <a:pPr lvl="0"/>
              <a:t>5/2/2020</a:t>
            </a:fld>
            <a:endParaRPr lang="el-GR"/>
          </a:p>
        </p:txBody>
      </p:sp>
      <p:sp>
        <p:nvSpPr>
          <p:cNvPr id="3" name="Footer Placeholder 2"/>
          <p:cNvSpPr txBox="1">
            <a:spLocks noGrp="1"/>
          </p:cNvSpPr>
          <p:nvPr>
            <p:ph type="ftr" sz="quarter" idx="9"/>
          </p:nvPr>
        </p:nvSpPr>
        <p:spPr/>
        <p:txBody>
          <a:bodyPr/>
          <a:lstStyle>
            <a:lvl1pPr>
              <a:defRPr/>
            </a:lvl1pPr>
          </a:lstStyle>
          <a:p>
            <a:pPr lvl="0"/>
            <a:endParaRPr lang="el-GR"/>
          </a:p>
        </p:txBody>
      </p:sp>
      <p:sp>
        <p:nvSpPr>
          <p:cNvPr id="4"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5" name="Slide Number Placeholder 3"/>
          <p:cNvSpPr txBox="1">
            <a:spLocks noGrp="1"/>
          </p:cNvSpPr>
          <p:nvPr>
            <p:ph type="sldNum" sz="quarter" idx="8"/>
          </p:nvPr>
        </p:nvSpPr>
        <p:spPr/>
        <p:txBody>
          <a:bodyPr/>
          <a:lstStyle>
            <a:lvl1pPr>
              <a:defRPr/>
            </a:lvl1pPr>
          </a:lstStyle>
          <a:p>
            <a:pPr lvl="0"/>
            <a:fld id="{3954595A-C107-4BC4-B4E2-AE71CCDF2CFF}" type="slidenum">
              <a:t>‹#›</a:t>
            </a:fld>
            <a:endParaRPr lang="el-GR"/>
          </a:p>
        </p:txBody>
      </p:sp>
    </p:spTree>
    <p:extLst>
      <p:ext uri="{BB962C8B-B14F-4D97-AF65-F5344CB8AC3E}">
        <p14:creationId xmlns:p14="http://schemas.microsoft.com/office/powerpoint/2010/main" val="31555859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446090"/>
            <a:ext cx="3505196" cy="976314"/>
          </a:xfrm>
        </p:spPr>
        <p:txBody>
          <a:bodyPr anchor="b"/>
          <a:lstStyle>
            <a:lvl1pPr>
              <a:defRPr sz="2000"/>
            </a:lvl1pPr>
          </a:lstStyle>
          <a:p>
            <a:pPr lvl="0"/>
            <a:r>
              <a:rPr lang="en-US"/>
              <a:t>Click to edit Master title style</a:t>
            </a:r>
          </a:p>
        </p:txBody>
      </p:sp>
      <p:sp>
        <p:nvSpPr>
          <p:cNvPr id="3" name="Content Placeholder 2"/>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2589215" y="1598608"/>
            <a:ext cx="3505196" cy="4262439"/>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2823E606-2F12-4CA7-8F1B-C45386E8F2FE}" type="datetime1">
              <a:rPr lang="el-GR"/>
              <a:pPr lvl="0"/>
              <a:t>5/2/2020</a:t>
            </a:fld>
            <a:endParaRPr lang="el-GR"/>
          </a:p>
        </p:txBody>
      </p:sp>
      <p:sp>
        <p:nvSpPr>
          <p:cNvPr id="6" name="Footer Placeholder 5"/>
          <p:cNvSpPr txBox="1">
            <a:spLocks noGrp="1"/>
          </p:cNvSpPr>
          <p:nvPr>
            <p:ph type="ftr" sz="quarter" idx="9"/>
          </p:nvPr>
        </p:nvSpPr>
        <p:spPr/>
        <p:txBody>
          <a:bodyPr/>
          <a:lstStyle>
            <a:lvl1pPr>
              <a:defRPr/>
            </a:lvl1pPr>
          </a:lstStyle>
          <a:p>
            <a:pPr lvl="0"/>
            <a:endParaRPr lang="el-GR"/>
          </a:p>
        </p:txBody>
      </p:sp>
      <p:sp>
        <p:nvSpPr>
          <p:cNvPr id="7" name="Freeform 11"/>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p:txBody>
          <a:bodyPr/>
          <a:lstStyle>
            <a:lvl1pPr>
              <a:defRPr/>
            </a:lvl1pPr>
          </a:lstStyle>
          <a:p>
            <a:pPr lvl="0"/>
            <a:fld id="{696A0FAA-CAB6-49EA-8549-17C9A5D7D6EB}" type="slidenum">
              <a:t>‹#›</a:t>
            </a:fld>
            <a:endParaRPr lang="el-GR"/>
          </a:p>
        </p:txBody>
      </p:sp>
    </p:spTree>
    <p:extLst>
      <p:ext uri="{BB962C8B-B14F-4D97-AF65-F5344CB8AC3E}">
        <p14:creationId xmlns:p14="http://schemas.microsoft.com/office/powerpoint/2010/main" val="1599749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2589215" y="4800600"/>
            <a:ext cx="8915400" cy="566735"/>
          </a:xfrm>
        </p:spPr>
        <p:txBody>
          <a:bodyPr anchor="b"/>
          <a:lstStyle>
            <a:lvl1pPr>
              <a:defRPr sz="2400"/>
            </a:lvl1pPr>
          </a:lstStyle>
          <a:p>
            <a:pPr lvl="0"/>
            <a:r>
              <a:rPr lang="en-US"/>
              <a:t>Click to edit Master title style</a:t>
            </a:r>
          </a:p>
        </p:txBody>
      </p:sp>
      <p:sp>
        <p:nvSpPr>
          <p:cNvPr id="3" name="Picture Placeholder 2"/>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en-US"/>
              <a:t>Click icon to add picture</a:t>
            </a:r>
          </a:p>
        </p:txBody>
      </p:sp>
      <p:sp>
        <p:nvSpPr>
          <p:cNvPr id="4" name="Text Placeholder 3"/>
          <p:cNvSpPr txBox="1">
            <a:spLocks noGrp="1"/>
          </p:cNvSpPr>
          <p:nvPr>
            <p:ph type="body" idx="2"/>
          </p:nvPr>
        </p:nvSpPr>
        <p:spPr>
          <a:xfrm>
            <a:off x="2589215" y="5367335"/>
            <a:ext cx="8915400" cy="493711"/>
          </a:xfrm>
        </p:spPr>
        <p:txBody>
          <a:bodyPr/>
          <a:lstStyle>
            <a:lvl1pPr marL="0" indent="0">
              <a:buNone/>
              <a:defRPr sz="12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E8B560B0-E556-449A-AD7E-CEC1DFBC56B7}" type="datetime1">
              <a:rPr lang="el-GR"/>
              <a:pPr lvl="0"/>
              <a:t>5/2/2020</a:t>
            </a:fld>
            <a:endParaRPr lang="el-GR"/>
          </a:p>
        </p:txBody>
      </p:sp>
      <p:sp>
        <p:nvSpPr>
          <p:cNvPr id="6" name="Footer Placeholder 5"/>
          <p:cNvSpPr txBox="1">
            <a:spLocks noGrp="1"/>
          </p:cNvSpPr>
          <p:nvPr>
            <p:ph type="ftr" sz="quarter" idx="9"/>
          </p:nvPr>
        </p:nvSpPr>
        <p:spPr/>
        <p:txBody>
          <a:bodyPr/>
          <a:lstStyle>
            <a:lvl1pPr>
              <a:defRPr/>
            </a:lvl1pPr>
          </a:lstStyle>
          <a:p>
            <a:pPr lvl="0"/>
            <a:endParaRPr lang="el-GR"/>
          </a:p>
        </p:txBody>
      </p:sp>
      <p:sp>
        <p:nvSpPr>
          <p:cNvPr id="7" name="Freeform 11"/>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99CB38"/>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p:cNvSpPr txBox="1">
            <a:spLocks noGrp="1"/>
          </p:cNvSpPr>
          <p:nvPr>
            <p:ph type="sldNum" sz="quarter" idx="8"/>
          </p:nvPr>
        </p:nvSpPr>
        <p:spPr>
          <a:xfrm>
            <a:off x="531815" y="4983086"/>
            <a:ext cx="779763" cy="365129"/>
          </a:xfrm>
        </p:spPr>
        <p:txBody>
          <a:bodyPr/>
          <a:lstStyle>
            <a:lvl1pPr>
              <a:defRPr/>
            </a:lvl1pPr>
          </a:lstStyle>
          <a:p>
            <a:pPr lvl="0"/>
            <a:fld id="{7AF1B4BC-9DBE-470B-8600-A6A766C9F4D6}" type="slidenum">
              <a:t>‹#›</a:t>
            </a:fld>
            <a:endParaRPr lang="el-GR"/>
          </a:p>
        </p:txBody>
      </p:sp>
    </p:spTree>
    <p:extLst>
      <p:ext uri="{BB962C8B-B14F-4D97-AF65-F5344CB8AC3E}">
        <p14:creationId xmlns:p14="http://schemas.microsoft.com/office/powerpoint/2010/main" val="41402993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FDBC2"/>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p:cNvGrpSpPr/>
          <p:nvPr/>
        </p:nvGrpSpPr>
        <p:grpSpPr>
          <a:xfrm>
            <a:off x="0" y="228600"/>
            <a:ext cx="2851510" cy="6638634"/>
            <a:chOff x="0" y="228600"/>
            <a:chExt cx="2851510" cy="6638634"/>
          </a:xfrm>
        </p:grpSpPr>
        <p:sp>
          <p:nvSpPr>
            <p:cNvPr id="3" name="Freeform 11"/>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Freeform 12"/>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5" name="Freeform 13"/>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6" name="Freeform 14"/>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Freeform 15"/>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Freeform 16"/>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9" name="Freeform 17"/>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0" name="Freeform 18"/>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1" name="Freeform 19"/>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2" name="Freeform 20"/>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Freeform 21"/>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4" name="Freeform 22"/>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455F51">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grpSp>
      <p:grpSp>
        <p:nvGrpSpPr>
          <p:cNvPr id="15" name="Group 9"/>
          <p:cNvGrpSpPr/>
          <p:nvPr/>
        </p:nvGrpSpPr>
        <p:grpSpPr>
          <a:xfrm>
            <a:off x="27221" y="-786"/>
            <a:ext cx="2356674" cy="6854040"/>
            <a:chOff x="27221" y="-786"/>
            <a:chExt cx="2356674" cy="6854040"/>
          </a:xfrm>
        </p:grpSpPr>
        <p:sp>
          <p:nvSpPr>
            <p:cNvPr id="16" name="Freeform 27"/>
            <p:cNvSpPr/>
            <p:nvPr/>
          </p:nvSpPr>
          <p:spPr>
            <a:xfrm>
              <a:off x="27221" y="-786"/>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7" name="Freeform 28"/>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8" name="Freeform 29"/>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9" name="Freeform 30"/>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0" name="Freeform 31"/>
            <p:cNvSpPr/>
            <p:nvPr/>
          </p:nvSpPr>
          <p:spPr>
            <a:xfrm>
              <a:off x="467898" y="1289194"/>
              <a:ext cx="174357" cy="3027276"/>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1" name="Freeform 32"/>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2" name="Freeform 33"/>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3" name="Freeform 34"/>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4" name="Freeform 35"/>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5" name="Freeform 36"/>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6" name="Freeform 37"/>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7" name="Freeform 38"/>
            <p:cNvSpPr/>
            <p:nvPr/>
          </p:nvSpPr>
          <p:spPr>
            <a:xfrm>
              <a:off x="1006297" y="6322518"/>
              <a:ext cx="210760" cy="53073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grpSp>
      <p:sp>
        <p:nvSpPr>
          <p:cNvPr id="28" name="Rectangle 6"/>
          <p:cNvSpPr/>
          <p:nvPr/>
        </p:nvSpPr>
        <p:spPr>
          <a:xfrm>
            <a:off x="0" y="0"/>
            <a:ext cx="182880" cy="6858000"/>
          </a:xfrm>
          <a:prstGeom prst="rect">
            <a:avLst/>
          </a:prstGeom>
          <a:solidFill>
            <a:srgbClr val="455F5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9" name="Title Placeholder 1"/>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30" name="Text Placeholder 2"/>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Date Placeholder 3"/>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l-GR" sz="900" b="0" i="0" u="none" strike="noStrike" kern="1200" cap="none" spc="0" baseline="0">
                <a:solidFill>
                  <a:srgbClr val="898989"/>
                </a:solidFill>
                <a:uFillTx/>
                <a:latin typeface="Century Gothic"/>
              </a:defRPr>
            </a:lvl1pPr>
          </a:lstStyle>
          <a:p>
            <a:pPr lvl="0"/>
            <a:fld id="{1A5F38D1-FA8E-45F2-B404-ECF643881912}" type="datetime1">
              <a:rPr lang="el-GR"/>
              <a:pPr lvl="0"/>
              <a:t>5/2/2020</a:t>
            </a:fld>
            <a:endParaRPr lang="el-GR"/>
          </a:p>
        </p:txBody>
      </p:sp>
      <p:sp>
        <p:nvSpPr>
          <p:cNvPr id="32" name="Footer Placeholder 4"/>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l-GR" sz="900" b="0" i="0" u="none" strike="noStrike" kern="1200" cap="none" spc="0" baseline="0">
                <a:solidFill>
                  <a:srgbClr val="898989"/>
                </a:solidFill>
                <a:uFillTx/>
                <a:latin typeface="Century Gothic"/>
              </a:defRPr>
            </a:lvl1pPr>
          </a:lstStyle>
          <a:p>
            <a:pPr lvl="0"/>
            <a:endParaRPr lang="el-GR"/>
          </a:p>
        </p:txBody>
      </p:sp>
      <p:sp>
        <p:nvSpPr>
          <p:cNvPr id="33" name="Slide Number Placeholder 5"/>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l-GR" sz="2000" b="0" i="0" u="none" strike="noStrike" kern="1200" cap="none" spc="0" baseline="0">
                <a:solidFill>
                  <a:srgbClr val="FEFFFF"/>
                </a:solidFill>
                <a:uFillTx/>
                <a:latin typeface="Century Gothic"/>
              </a:defRPr>
            </a:lvl1pPr>
          </a:lstStyle>
          <a:p>
            <a:pPr lvl="0"/>
            <a:fld id="{5F674683-37D7-44B9-8D2B-C5974B5FC1A9}"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457200" rtl="0" fontAlgn="auto" hangingPunct="1">
        <a:lnSpc>
          <a:spcPct val="100000"/>
        </a:lnSpc>
        <a:spcBef>
          <a:spcPts val="0"/>
        </a:spcBef>
        <a:spcAft>
          <a:spcPts val="0"/>
        </a:spcAft>
        <a:buNone/>
        <a:tabLst/>
        <a:defRPr lang="en-US"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99CB38"/>
        </a:buClr>
        <a:buSzPct val="100000"/>
        <a:buFont typeface="Wingdings 3"/>
        <a:buChar char=""/>
        <a:tabLst/>
        <a:defRPr lang="en-US"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99CB38"/>
        </a:buClr>
        <a:buSzPct val="100000"/>
        <a:buFont typeface="Wingdings 3"/>
        <a:buChar char=""/>
        <a:tabLst/>
        <a:defRPr lang="en-US"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99CB38"/>
        </a:buClr>
        <a:buSzPct val="100000"/>
        <a:buFont typeface="Wingdings 3"/>
        <a:buChar char=""/>
        <a:tabLst/>
        <a:defRPr lang="en-US"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99CB38"/>
        </a:buClr>
        <a:buSzPct val="100000"/>
        <a:buFont typeface="Wingdings 3"/>
        <a:buChar char=""/>
        <a:tabLst/>
        <a:defRPr lang="en-US"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99CB38"/>
        </a:buClr>
        <a:buSzPct val="100000"/>
        <a:buFont typeface="Wingdings 3"/>
        <a:buChar char=""/>
        <a:tabLst/>
        <a:defRPr lang="en-US"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pemptousia.gr/wp-content/uploads/2011/05/Presentation1b.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pemptousia.gr/wp-content/uploads/2011/05/Presentation101.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6960357" y="3944867"/>
            <a:ext cx="5026923" cy="2070384"/>
          </a:xfrm>
        </p:spPr>
        <p:txBody>
          <a:bodyPr/>
          <a:lstStyle/>
          <a:p>
            <a:pPr lvl="0"/>
            <a:r>
              <a:rPr lang="el-GR" sz="2400" b="1"/>
              <a:t>1</a:t>
            </a:r>
            <a:r>
              <a:rPr lang="el-GR" sz="2400" b="1" baseline="30000"/>
              <a:t>ο</a:t>
            </a:r>
            <a:r>
              <a:rPr lang="el-GR" sz="2400" b="1"/>
              <a:t> ΓΕΝΙΚΟ ΛΥΚΕΙΟ ΛΙΒΑΔΕΙΑΣ</a:t>
            </a:r>
          </a:p>
          <a:p>
            <a:pPr lvl="0"/>
            <a:r>
              <a:rPr lang="el-GR" sz="2400"/>
              <a:t>ΥΠ.ΚΑΘΗΓΗΤΗΣ: ΒΕΛΟΥΔΙΟΣ ΙΩΑΝΝΗΣ</a:t>
            </a:r>
          </a:p>
          <a:p>
            <a:pPr lvl="0"/>
            <a:r>
              <a:rPr lang="el-GR" sz="2400"/>
              <a:t>ΣΧΟΛΙΚΟ ΕΤΟΣ: 2019-2020</a:t>
            </a:r>
          </a:p>
        </p:txBody>
      </p:sp>
      <p:sp>
        <p:nvSpPr>
          <p:cNvPr id="3" name="Oval 3"/>
          <p:cNvSpPr/>
          <p:nvPr/>
        </p:nvSpPr>
        <p:spPr>
          <a:xfrm>
            <a:off x="1210098" y="1148449"/>
            <a:ext cx="9771799" cy="2173409"/>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A9D18E"/>
          </a:solidFill>
          <a:ln w="12701"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FFFFFF"/>
              </a:solidFill>
              <a:uFillTx/>
              <a:latin typeface="Calibri"/>
            </a:endParaRPr>
          </a:p>
        </p:txBody>
      </p:sp>
      <p:sp>
        <p:nvSpPr>
          <p:cNvPr id="4" name="Title 1"/>
          <p:cNvSpPr txBox="1">
            <a:spLocks noGrp="1"/>
          </p:cNvSpPr>
          <p:nvPr>
            <p:ph type="ctrTitle"/>
          </p:nvPr>
        </p:nvSpPr>
        <p:spPr>
          <a:xfrm>
            <a:off x="1869746" y="1467136"/>
            <a:ext cx="8697608" cy="1536036"/>
          </a:xfrm>
        </p:spPr>
        <p:txBody>
          <a:bodyPr anchorCtr="1"/>
          <a:lstStyle/>
          <a:p>
            <a:pPr lvl="0" algn="ctr"/>
            <a:r>
              <a:rPr lang="el-GR" sz="3900" b="1"/>
              <a:t>ΣΩΖΩ ΤΟ ΠΕΡΙΒΑΛΛΟΝ: ΕΡΗΜΟΠΟΙΗΣΗ ΚΑΙ ΖΩΑ ΥΠΟ ΕΞΑΦΑΝΙΣΗ ΣΤΗΝ ΕΛΛΑΔΑ</a:t>
            </a:r>
          </a:p>
        </p:txBody>
      </p:sp>
      <p:sp>
        <p:nvSpPr>
          <p:cNvPr id="5" name="TextBox 5"/>
          <p:cNvSpPr txBox="1"/>
          <p:nvPr/>
        </p:nvSpPr>
        <p:spPr>
          <a:xfrm>
            <a:off x="1678673" y="3702789"/>
            <a:ext cx="3825922" cy="255454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1" i="0" u="sng" strike="noStrike" kern="1200" cap="none" spc="0" baseline="0">
                <a:solidFill>
                  <a:srgbClr val="000000"/>
                </a:solidFill>
                <a:uFillTx/>
                <a:latin typeface="Century Gothic" pitchFamily="34"/>
              </a:rPr>
              <a:t>Η ΕΡΓΑΣΙΑ ΕΓΙΝΕ ΑΠΌ ΤΟΥΣ:</a:t>
            </a:r>
            <a:endParaRPr lang="en-US" sz="2000" b="1" i="0" u="sng" strike="noStrike" kern="1200" cap="none" spc="0" baseline="0">
              <a:solidFill>
                <a:srgbClr val="000000"/>
              </a:solidFill>
              <a:uFillTx/>
              <a:latin typeface="Century Gothic" pitchFamily="34"/>
            </a:endParaRPr>
          </a:p>
          <a:p>
            <a:pPr marL="342900" marR="0" lvl="0"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n-US" sz="2000" b="0" i="0" u="none" strike="noStrike" kern="1200" cap="none" spc="0" baseline="0">
                <a:solidFill>
                  <a:srgbClr val="000000"/>
                </a:solidFill>
                <a:uFillTx/>
                <a:latin typeface="Century Gothic" pitchFamily="34"/>
              </a:rPr>
              <a:t>X</a:t>
            </a:r>
            <a:r>
              <a:rPr lang="el-GR" sz="2000" b="0" i="0" u="none" strike="noStrike" kern="1200" cap="none" spc="0" baseline="0">
                <a:solidFill>
                  <a:srgbClr val="000000"/>
                </a:solidFill>
                <a:uFillTx/>
                <a:latin typeface="Century Gothic" pitchFamily="34"/>
              </a:rPr>
              <a:t>ρίστος Κορδατζής</a:t>
            </a:r>
          </a:p>
          <a:p>
            <a:pPr marL="342900" marR="0" lvl="0"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l-GR" sz="2000" b="0" i="0" u="none" strike="noStrike" kern="1200" cap="none" spc="0" baseline="0">
                <a:solidFill>
                  <a:srgbClr val="000000"/>
                </a:solidFill>
                <a:uFillTx/>
                <a:latin typeface="Century Gothic" pitchFamily="34"/>
              </a:rPr>
              <a:t>Αθανάσιος Κοτσώνας</a:t>
            </a:r>
          </a:p>
          <a:p>
            <a:pPr marL="342900" marR="0" lvl="0"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l-GR" sz="2000" b="0" i="0" u="none" strike="noStrike" kern="1200" cap="none" spc="0" baseline="0">
                <a:solidFill>
                  <a:srgbClr val="000000"/>
                </a:solidFill>
                <a:uFillTx/>
                <a:latin typeface="Century Gothic" pitchFamily="34"/>
              </a:rPr>
              <a:t>Λουκάς Κωτσαδάμ</a:t>
            </a:r>
          </a:p>
          <a:p>
            <a:pPr marL="342900" marR="0" lvl="0"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l-GR" sz="2000" b="0" i="0" u="none" strike="noStrike" kern="1200" cap="none" spc="0" baseline="0">
                <a:solidFill>
                  <a:srgbClr val="000000"/>
                </a:solidFill>
                <a:uFillTx/>
                <a:latin typeface="Century Gothic" pitchFamily="34"/>
              </a:rPr>
              <a:t>Δέσποινα Κωτσαδάμ</a:t>
            </a:r>
          </a:p>
          <a:p>
            <a:pPr marL="342900" marR="0" lvl="0"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l-GR" sz="2000" b="0" i="0" u="none" strike="noStrike" kern="1200" cap="none" spc="0" baseline="0">
                <a:solidFill>
                  <a:srgbClr val="000000"/>
                </a:solidFill>
                <a:uFillTx/>
                <a:latin typeface="Century Gothic" pitchFamily="34"/>
              </a:rPr>
              <a:t>Νικολέττα Μάννεση</a:t>
            </a:r>
          </a:p>
          <a:p>
            <a:pPr marL="342900" marR="0" lvl="0" indent="-342900" algn="l" defTabSz="914400" rtl="0" fontAlgn="auto" hangingPunct="1">
              <a:lnSpc>
                <a:spcPct val="100000"/>
              </a:lnSpc>
              <a:spcBef>
                <a:spcPts val="0"/>
              </a:spcBef>
              <a:spcAft>
                <a:spcPts val="0"/>
              </a:spcAft>
              <a:buSzPct val="100000"/>
              <a:buFont typeface="Calibri Light"/>
              <a:buAutoNum type="arabicPeriod"/>
              <a:tabLst/>
              <a:defRPr sz="1800" b="0" i="0" u="none" strike="noStrike" kern="0" cap="none" spc="0" baseline="0">
                <a:solidFill>
                  <a:srgbClr val="000000"/>
                </a:solidFill>
                <a:uFillTx/>
              </a:defRPr>
            </a:pPr>
            <a:r>
              <a:rPr lang="el-GR" sz="2000" b="0" i="0" u="none" strike="noStrike" kern="1200" cap="none" spc="0" baseline="0">
                <a:solidFill>
                  <a:srgbClr val="000000"/>
                </a:solidFill>
                <a:uFillTx/>
                <a:latin typeface="Century Gothic" pitchFamily="34"/>
              </a:rPr>
              <a:t>Μαρία Κωστάκου</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2000" b="0" i="0" u="none" strike="noStrike" kern="1200" cap="none" spc="0" baseline="0">
              <a:solidFill>
                <a:srgbClr val="000000"/>
              </a:solidFill>
              <a:uFillTx/>
              <a:latin typeface="Century Gothic" pitchFamily="34"/>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645895"/>
          </a:xfrm>
        </p:spPr>
        <p:txBody>
          <a:bodyPr anchorCtr="1"/>
          <a:lstStyle/>
          <a:p>
            <a:pPr lvl="0" algn="ctr"/>
            <a:r>
              <a:rPr lang="el-GR" b="1"/>
              <a:t>ΒΙΔΡΑ</a:t>
            </a:r>
          </a:p>
        </p:txBody>
      </p:sp>
      <p:sp>
        <p:nvSpPr>
          <p:cNvPr id="3" name="Content Placeholder 2"/>
          <p:cNvSpPr txBox="1">
            <a:spLocks noGrp="1"/>
          </p:cNvSpPr>
          <p:nvPr>
            <p:ph idx="1"/>
          </p:nvPr>
        </p:nvSpPr>
        <p:spPr>
          <a:xfrm>
            <a:off x="495303" y="1447796"/>
            <a:ext cx="5600699" cy="4786097"/>
          </a:xfrm>
        </p:spPr>
        <p:txBody>
          <a:bodyPr/>
          <a:lstStyle/>
          <a:p>
            <a:pPr lvl="0"/>
            <a:r>
              <a:rPr lang="el-GR"/>
              <a:t>Η βίδρα θεωρείται πλέον από τα σπανιότερα και πιο απειλούμενα θηλαστικά, όχι της χώρας αλλά ολόκληρης της ηπείρου.</a:t>
            </a:r>
          </a:p>
          <a:p>
            <a:pPr lvl="0"/>
            <a:r>
              <a:rPr lang="el-GR"/>
              <a:t>Τρέφεται με ψάρια σε μεγάλο ποσοστό, αμφίβια, ερπετά, ασπόνδυλα (κυρίως καβούρια), πουλιά και μικρά θηλαστικά.</a:t>
            </a:r>
          </a:p>
          <a:p>
            <a:pPr lvl="0"/>
            <a:r>
              <a:rPr lang="el-GR"/>
              <a:t>Η ρύπανση των ποταμών και των λιμνών,η καταστροφή της παρόχθιας βλάστησης σε λίμνες και η αποξύρανση υγροτόπων είναι οι λόγοι που εξαφανίζεται η βίδρα.</a:t>
            </a:r>
          </a:p>
          <a:p>
            <a:pPr lvl="0"/>
            <a:endParaRPr lang="el-GR"/>
          </a:p>
          <a:p>
            <a:pPr lvl="0"/>
            <a:endParaRPr lang="el-GR"/>
          </a:p>
        </p:txBody>
      </p:sp>
      <p:pic>
        <p:nvPicPr>
          <p:cNvPr id="4" name="Picture 3">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6801480" y="1689097"/>
            <a:ext cx="4895212" cy="3147063"/>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861794"/>
          </a:xfrm>
        </p:spPr>
        <p:txBody>
          <a:bodyPr anchorCtr="1"/>
          <a:lstStyle/>
          <a:p>
            <a:pPr lvl="0" algn="ctr"/>
            <a:r>
              <a:rPr lang="el-GR" b="1"/>
              <a:t>ΔΕΛΦΙΝΙ</a:t>
            </a:r>
          </a:p>
        </p:txBody>
      </p:sp>
      <p:sp>
        <p:nvSpPr>
          <p:cNvPr id="3" name="Content Placeholder 2"/>
          <p:cNvSpPr txBox="1">
            <a:spLocks noGrp="1"/>
          </p:cNvSpPr>
          <p:nvPr>
            <p:ph idx="1"/>
          </p:nvPr>
        </p:nvSpPr>
        <p:spPr>
          <a:xfrm>
            <a:off x="1638303" y="1883920"/>
            <a:ext cx="4626022" cy="3777624"/>
          </a:xfrm>
        </p:spPr>
        <p:txBody>
          <a:bodyPr/>
          <a:lstStyle/>
          <a:p>
            <a:pPr lvl="0"/>
            <a:r>
              <a:rPr lang="el-GR"/>
              <a:t>Στα ελληνικά νερά συναντάμε πέντε είδη δελφινιών, το ρινοδέλφινο, το σταχτοδέλφινο, το ζωνοδέλφινο, ο ζιφιός και το κοινό δελφίνι. </a:t>
            </a:r>
          </a:p>
          <a:p>
            <a:pPr lvl="0"/>
            <a:r>
              <a:rPr lang="el-GR"/>
              <a:t>Το κοινό δελφίνι κάποτε αποτελούσε το πιο κοινό είδος δελφινιού στην Ελλάδα, αλλά δυστυχώς απειλείται πλέον με εξαφάνιση.</a:t>
            </a:r>
          </a:p>
          <a:p>
            <a:pPr lvl="0"/>
            <a:endParaRPr lang="el-GR"/>
          </a:p>
        </p:txBody>
      </p:sp>
      <p:pic>
        <p:nvPicPr>
          <p:cNvPr id="4" name="Εικόνα 67" descr="Αποτέλεσμα εικόνας για χρωματιστο κοινο δελφινι">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7579543" y="1885629"/>
            <a:ext cx="4102373" cy="3086740"/>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770884"/>
          </a:xfrm>
        </p:spPr>
        <p:txBody>
          <a:bodyPr anchorCtr="1"/>
          <a:lstStyle/>
          <a:p>
            <a:pPr lvl="0" algn="ctr"/>
            <a:r>
              <a:rPr lang="el-GR" b="1"/>
              <a:t>ΘΑΛΑΣΣΙΑ ΧΕΛΩΝΑ</a:t>
            </a:r>
          </a:p>
        </p:txBody>
      </p:sp>
      <p:sp>
        <p:nvSpPr>
          <p:cNvPr id="3" name="Content Placeholder 2"/>
          <p:cNvSpPr txBox="1">
            <a:spLocks noGrp="1"/>
          </p:cNvSpPr>
          <p:nvPr>
            <p:ph idx="1"/>
          </p:nvPr>
        </p:nvSpPr>
        <p:spPr>
          <a:xfrm>
            <a:off x="761996" y="1394990"/>
            <a:ext cx="10871201" cy="2377650"/>
          </a:xfrm>
        </p:spPr>
        <p:txBody>
          <a:bodyPr/>
          <a:lstStyle/>
          <a:p>
            <a:pPr lvl="0"/>
            <a:r>
              <a:rPr lang="el-GR"/>
              <a:t>Η χελώνα Caretta </a:t>
            </a:r>
            <a:r>
              <a:rPr lang="el-GR" i="1"/>
              <a:t>Caretta </a:t>
            </a:r>
            <a:r>
              <a:rPr lang="el-GR"/>
              <a:t>είναι είδος θαλάσσιας χελώνας με παγκόσμια κατανομή και η Ελλάδα είναι η πιο δημοφιλής περιοχή φωλιάσματος κατά μήκος της Μεσογείου.</a:t>
            </a:r>
          </a:p>
          <a:p>
            <a:pPr lvl="0"/>
            <a:r>
              <a:rPr lang="el-GR"/>
              <a:t>Είναι παμφάγο ζώο και τρέφεται κυρίως με ασπόνδυλα του βένθους. </a:t>
            </a:r>
          </a:p>
          <a:p>
            <a:pPr lvl="0"/>
            <a:r>
              <a:rPr lang="el-GR"/>
              <a:t>Ο παρατημένος και εν χρήσει αλιευτικός εξοπλισμός είναι υπεύθυνος για πολλούς θανάτους χελωνών.</a:t>
            </a:r>
          </a:p>
        </p:txBody>
      </p:sp>
      <p:pic>
        <p:nvPicPr>
          <p:cNvPr id="4" name="Picture 3">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3701024" y="3013066"/>
            <a:ext cx="4789938" cy="3220818"/>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810990"/>
          </a:xfrm>
        </p:spPr>
        <p:txBody>
          <a:bodyPr anchorCtr="1"/>
          <a:lstStyle/>
          <a:p>
            <a:pPr lvl="0" algn="ctr"/>
            <a:r>
              <a:rPr lang="el-GR" b="1"/>
              <a:t>ΦΩΚΙΑ</a:t>
            </a:r>
          </a:p>
        </p:txBody>
      </p:sp>
      <p:sp>
        <p:nvSpPr>
          <p:cNvPr id="3" name="Content Placeholder 2"/>
          <p:cNvSpPr txBox="1">
            <a:spLocks noGrp="1"/>
          </p:cNvSpPr>
          <p:nvPr>
            <p:ph idx="1"/>
          </p:nvPr>
        </p:nvSpPr>
        <p:spPr>
          <a:xfrm>
            <a:off x="787398" y="1435095"/>
            <a:ext cx="10921995" cy="2730508"/>
          </a:xfrm>
        </p:spPr>
        <p:txBody>
          <a:bodyPr/>
          <a:lstStyle/>
          <a:p>
            <a:pPr lvl="0"/>
            <a:r>
              <a:rPr lang="el-GR"/>
              <a:t>Σήμερα η μεσογειακή φώκια θεωρείται το πιο απειλούμενο είδος στην Ευρώπη. </a:t>
            </a:r>
          </a:p>
          <a:p>
            <a:pPr lvl="0"/>
            <a:r>
              <a:rPr lang="el-GR"/>
              <a:t>Η μεσογειακή φώκια τρέφεται με όλα τα είδη ψαριών και κεφαλόποδων που υπάρχουν στην περιοχή που ζει. </a:t>
            </a:r>
          </a:p>
          <a:p>
            <a:pPr lvl="0"/>
            <a:r>
              <a:rPr lang="el-GR"/>
              <a:t>Η αυξημένη θνησιμότητα ενήλικων και ανήλικων ατόμων εξαιτίας σκόπιμων θανάτων από τον άνθρωπο, εξαιτίας απώλειας κατάλληλων βιοτόπων και εξαιτίας εμπλοκής σε δίχτυα.</a:t>
            </a:r>
          </a:p>
          <a:p>
            <a:pPr lvl="0"/>
            <a:endParaRPr lang="el-GR"/>
          </a:p>
          <a:p>
            <a:pPr lvl="0"/>
            <a:endParaRPr lang="el-GR"/>
          </a:p>
          <a:p>
            <a:pPr lvl="0"/>
            <a:endParaRPr lang="el-GR"/>
          </a:p>
        </p:txBody>
      </p:sp>
      <p:pic>
        <p:nvPicPr>
          <p:cNvPr id="4" name="Εικόνα 112" descr="Αποτέλεσμα εικόνας για μοναχους μοναχους">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3695693" y="3381323"/>
            <a:ext cx="4800600" cy="3190561"/>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title"/>
          </p:nvPr>
        </p:nvSpPr>
        <p:spPr>
          <a:xfrm>
            <a:off x="0" y="2901948"/>
            <a:ext cx="12191996" cy="1054102"/>
          </a:xfrm>
        </p:spPr>
        <p:txBody>
          <a:bodyPr anchorCtr="1"/>
          <a:lstStyle/>
          <a:p>
            <a:pPr lvl="0" algn="ctr"/>
            <a:r>
              <a:rPr lang="el-GR" b="1"/>
              <a:t>ΕΥΧΑΡΙΣΤΟΥΜΕ ΓΙΑ ΤΗΝ ΠΡΟΣΟΧΗ ΣΑΣ</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1280891"/>
          </a:xfrm>
        </p:spPr>
        <p:txBody>
          <a:bodyPr anchorCtr="1"/>
          <a:lstStyle/>
          <a:p>
            <a:pPr lvl="0" algn="ctr"/>
            <a:r>
              <a:rPr lang="el-GR" b="1"/>
              <a:t>ΕΡΗΜΟΠΟΙΗΣΗ</a:t>
            </a:r>
          </a:p>
        </p:txBody>
      </p:sp>
      <p:pic>
        <p:nvPicPr>
          <p:cNvPr id="3" name="Picture 4">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2445224" y="1904996"/>
            <a:ext cx="7301548" cy="3991209"/>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783686"/>
          </a:xfrm>
        </p:spPr>
        <p:txBody>
          <a:bodyPr anchorCtr="1"/>
          <a:lstStyle/>
          <a:p>
            <a:pPr lvl="0" algn="ctr"/>
            <a:r>
              <a:rPr lang="el-GR" b="1"/>
              <a:t>ΟΡΙΣΜΟΣ ΤΗΣ ΕΡΗΜΟΠΟΙΗΣΗΣ</a:t>
            </a:r>
          </a:p>
        </p:txBody>
      </p:sp>
      <p:sp>
        <p:nvSpPr>
          <p:cNvPr id="3" name="Content Placeholder 2"/>
          <p:cNvSpPr txBox="1">
            <a:spLocks noGrp="1"/>
          </p:cNvSpPr>
          <p:nvPr>
            <p:ph idx="1"/>
          </p:nvPr>
        </p:nvSpPr>
        <p:spPr>
          <a:xfrm>
            <a:off x="2511189" y="1407791"/>
            <a:ext cx="7069537" cy="1871081"/>
          </a:xfrm>
        </p:spPr>
        <p:txBody>
          <a:bodyPr/>
          <a:lstStyle/>
          <a:p>
            <a:pPr marL="0" lvl="0" indent="0" algn="just">
              <a:buNone/>
            </a:pPr>
            <a:r>
              <a:rPr lang="el-GR"/>
              <a:t>	Ερημοποίηση είναι η διαδικασία της μετατροπής γόνιμων γαιών σε εκτάσεις ερήμου, τυπικά ως αποτέλεσμα αποδασώσεως, ξηρασίας ή λανθασμένων/ακατάλληλων γεωργικών ή κτηνοτροφικών μεθόδων. </a:t>
            </a:r>
          </a:p>
        </p:txBody>
      </p:sp>
      <p:pic>
        <p:nvPicPr>
          <p:cNvPr id="4" name="Εικόνα 1" descr="Εικόνα 1 περιοχή που έχει υποστεί ερημοποίση στην δυτική Κρήτη&#10;">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2511189" y="3278873"/>
            <a:ext cx="6687400" cy="3208016"/>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1081863"/>
          </a:xfrm>
        </p:spPr>
        <p:txBody>
          <a:bodyPr anchorCtr="1"/>
          <a:lstStyle/>
          <a:p>
            <a:pPr lvl="0" algn="ctr"/>
            <a:r>
              <a:rPr lang="el-GR" b="1"/>
              <a:t>Η ΙΣΤΟΡΙΑ ΤΗΣ ΕΡΗΜΟΠΟΙΗΣΗΣ</a:t>
            </a:r>
          </a:p>
        </p:txBody>
      </p:sp>
      <p:sp>
        <p:nvSpPr>
          <p:cNvPr id="3" name="Content Placeholder 2"/>
          <p:cNvSpPr txBox="1">
            <a:spLocks noGrp="1"/>
          </p:cNvSpPr>
          <p:nvPr>
            <p:ph idx="1"/>
          </p:nvPr>
        </p:nvSpPr>
        <p:spPr>
          <a:xfrm>
            <a:off x="1638293" y="1819701"/>
            <a:ext cx="8915400" cy="2034823"/>
          </a:xfrm>
        </p:spPr>
        <p:txBody>
          <a:bodyPr/>
          <a:lstStyle/>
          <a:p>
            <a:pPr marL="0" lvl="0" indent="0" algn="just">
              <a:buNone/>
            </a:pPr>
            <a:r>
              <a:rPr lang="el-GR"/>
              <a:t>	Οι πλέον αξιόλογες έρημοι του κόσμου έχουν δημιουργηθεί από φυσικές διαδικασίες που αλληλεπιδρούσαν μεταξύ τους επί μεγάλα χρονικά διαστήματα. Κατά τη διάρκεια των γεωλογικών περιόδων, έρημοι εξαπλώνονταν και συρρικνώνονταν ανεξαρτήτως των ανθρώπινων δραστηριοτήτων.</a:t>
            </a:r>
          </a:p>
        </p:txBody>
      </p:sp>
      <p:pic>
        <p:nvPicPr>
          <p:cNvPr id="4" name="Εικόνα 12">
            <a:hlinkClick r:id="rId2"/>
            <a:extLst>
              <a:ext uri="{FF2B5EF4-FFF2-40B4-BE49-F238E27FC236}">
                <a16:creationId xmlns:a16="http://schemas.microsoft.com/office/drawing/2014/main" id="{00000000-0000-0000-0000-000000000000}"/>
              </a:ext>
            </a:extLst>
          </p:cNvPr>
          <p:cNvPicPr>
            <a:picLocks noChangeAspect="1"/>
          </p:cNvPicPr>
          <p:nvPr/>
        </p:nvPicPr>
        <p:blipFill>
          <a:blip r:embed="rId3"/>
          <a:srcRect/>
          <a:stretch>
            <a:fillRect/>
          </a:stretch>
        </p:blipFill>
        <p:spPr>
          <a:xfrm>
            <a:off x="3480819" y="3401375"/>
            <a:ext cx="5230358" cy="3177494"/>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p:nvPr>
        </p:nvSpPr>
        <p:spPr>
          <a:xfrm>
            <a:off x="0" y="637757"/>
            <a:ext cx="12191996" cy="727021"/>
          </a:xfrm>
        </p:spPr>
        <p:txBody>
          <a:bodyPr anchorCtr="1"/>
          <a:lstStyle/>
          <a:p>
            <a:pPr lvl="0" algn="ctr"/>
            <a:r>
              <a:rPr lang="el-GR" b="1"/>
              <a:t>ΠΟΥ ΣΥΜΒΑΙΝΕΙ</a:t>
            </a:r>
          </a:p>
        </p:txBody>
      </p:sp>
      <p:sp>
        <p:nvSpPr>
          <p:cNvPr id="3" name="Content Placeholder 2"/>
          <p:cNvSpPr txBox="1">
            <a:spLocks noGrp="1"/>
          </p:cNvSpPr>
          <p:nvPr>
            <p:ph idx="1"/>
          </p:nvPr>
        </p:nvSpPr>
        <p:spPr>
          <a:xfrm>
            <a:off x="1593314" y="1542921"/>
            <a:ext cx="3997327" cy="3777624"/>
          </a:xfrm>
        </p:spPr>
        <p:txBody>
          <a:bodyPr/>
          <a:lstStyle/>
          <a:p>
            <a:pPr marL="0" lvl="0" indent="0">
              <a:buNone/>
            </a:pPr>
            <a:r>
              <a:rPr lang="el-GR"/>
              <a:t>	Εκτιμάται ότι 170 χώρες επηρεάζονται άμεσα από την ερημοποίηση, ενώ θεωρείται ότι άλλες 50 χώρες επηρεάζονται έμμεσα. Τα πιο διάσημα παραδείγματα ερημοποίησης είναι η ερημοποίηση στο Σαχέλ και στην έρημος Γκόμπι.</a:t>
            </a:r>
          </a:p>
          <a:p>
            <a:pPr marL="0" lvl="0" indent="0">
              <a:buNone/>
            </a:pPr>
            <a:endParaRPr lang="el-GR"/>
          </a:p>
        </p:txBody>
      </p:sp>
      <p:pic>
        <p:nvPicPr>
          <p:cNvPr id="4" name="Εικόνα 10">
            <a:hlinkClick r:id="rId2"/>
            <a:extLst>
              <a:ext uri="{FF2B5EF4-FFF2-40B4-BE49-F238E27FC236}">
                <a16:creationId xmlns:a16="http://schemas.microsoft.com/office/drawing/2014/main" id="{00000000-0000-0000-0000-000000000000}"/>
              </a:ext>
            </a:extLst>
          </p:cNvPr>
          <p:cNvPicPr>
            <a:picLocks noChangeAspect="1"/>
          </p:cNvPicPr>
          <p:nvPr/>
        </p:nvPicPr>
        <p:blipFill>
          <a:blip r:embed="rId3"/>
          <a:srcRect/>
          <a:stretch>
            <a:fillRect/>
          </a:stretch>
        </p:blipFill>
        <p:spPr>
          <a:xfrm>
            <a:off x="6096003" y="1364778"/>
            <a:ext cx="5908788" cy="3330052"/>
          </a:xfrm>
          <a:prstGeom prst="rect">
            <a:avLst/>
          </a:prstGeom>
          <a:noFill/>
          <a:ln cap="flat">
            <a:noFill/>
          </a:ln>
        </p:spPr>
      </p:pic>
      <p:sp>
        <p:nvSpPr>
          <p:cNvPr id="5" name="TextBox 4"/>
          <p:cNvSpPr txBox="1"/>
          <p:nvPr/>
        </p:nvSpPr>
        <p:spPr>
          <a:xfrm>
            <a:off x="6096003" y="4694831"/>
            <a:ext cx="5908788" cy="584777"/>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600" b="0" i="1" u="none" strike="noStrike" kern="1200" cap="none" spc="0" baseline="0">
                <a:solidFill>
                  <a:srgbClr val="767171"/>
                </a:solidFill>
                <a:uFillTx/>
                <a:latin typeface="Century Gothic" pitchFamily="34"/>
              </a:rPr>
              <a:t>Παγκόσμιος χάρτης δυνητικού κινδύνου ερημοποίησης της γης (Πηγή: Υπουργείο Γεωργίας ΗΠΑ – USDA)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945389"/>
          </a:xfrm>
        </p:spPr>
        <p:txBody>
          <a:bodyPr anchorCtr="1"/>
          <a:lstStyle/>
          <a:p>
            <a:pPr lvl="0" algn="ctr"/>
            <a:r>
              <a:rPr lang="el-GR" b="1"/>
              <a:t>ΓΙΑΤΙ ΣΥΜΒΑΙΝΕΙ</a:t>
            </a:r>
          </a:p>
        </p:txBody>
      </p:sp>
      <p:sp>
        <p:nvSpPr>
          <p:cNvPr id="3" name="Content Placeholder 2"/>
          <p:cNvSpPr txBox="1">
            <a:spLocks noGrp="1"/>
          </p:cNvSpPr>
          <p:nvPr>
            <p:ph idx="1"/>
          </p:nvPr>
        </p:nvSpPr>
        <p:spPr>
          <a:xfrm>
            <a:off x="1364778" y="1569494"/>
            <a:ext cx="5063316" cy="4341726"/>
          </a:xfrm>
        </p:spPr>
        <p:txBody>
          <a:bodyPr/>
          <a:lstStyle/>
          <a:p>
            <a:pPr lvl="0"/>
            <a:r>
              <a:rPr lang="el-GR"/>
              <a:t>Η βλάστηση παίζει σημαντικό ρόλο στη ρύθμιση της βιολογικής συστάσεως του εδάφους. Η άμεση αιτία, λοιπόν, είναι η απώλεια του μεγαλύτερου μέρους της βλάστησης. </a:t>
            </a:r>
          </a:p>
          <a:p>
            <a:pPr lvl="0"/>
            <a:r>
              <a:rPr lang="el-GR"/>
              <a:t>Αυτή επάγεται από διάφορους παράγοντες όπως είναι η ξηρασία, οι κλιματικές μεταβολές, το όργωμα, η υπερβόσκηση, καθώς και η αποδάσωση από υλοτόμους.</a:t>
            </a:r>
          </a:p>
        </p:txBody>
      </p:sp>
      <p:pic>
        <p:nvPicPr>
          <p:cNvPr id="4" name="Εικόνα 20" descr="Αποτέλεσμα εικόνας για ερημος γκομπι">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6701052" y="1569494"/>
            <a:ext cx="5063316" cy="3466526"/>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l-GR" b="1"/>
              <a:t>ΖΩΑ ΥΠΟ ΕΞΑΦΑΝΙΣΗ ΣΤΗΝ ΕΛΛΑΔΑ</a:t>
            </a:r>
          </a:p>
        </p:txBody>
      </p:sp>
      <p:pic>
        <p:nvPicPr>
          <p:cNvPr id="3" name="Content Placeholder 4">
            <a:extLst>
              <a:ext uri="{FF2B5EF4-FFF2-40B4-BE49-F238E27FC236}">
                <a16:creationId xmlns:a16="http://schemas.microsoft.com/office/drawing/2014/main" id="{00000000-0000-0000-0000-000000000000}"/>
              </a:ext>
            </a:extLst>
          </p:cNvPr>
          <p:cNvPicPr>
            <a:picLocks noGrp="1" noChangeAspect="1"/>
          </p:cNvPicPr>
          <p:nvPr>
            <p:ph idx="1"/>
          </p:nvPr>
        </p:nvPicPr>
        <p:blipFill>
          <a:blip r:embed="rId2"/>
          <a:stretch>
            <a:fillRect/>
          </a:stretch>
        </p:blipFill>
        <p:spPr>
          <a:xfrm>
            <a:off x="3554556" y="2000533"/>
            <a:ext cx="5082893" cy="3710708"/>
          </a:xfrm>
          <a:ln w="9528">
            <a:solidFill>
              <a:srgbClr val="000000"/>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a:xfrm>
            <a:off x="0" y="429374"/>
            <a:ext cx="12191996" cy="806756"/>
          </a:xfrm>
        </p:spPr>
        <p:txBody>
          <a:bodyPr anchorCtr="1"/>
          <a:lstStyle/>
          <a:p>
            <a:pPr lvl="0" algn="ctr"/>
            <a:r>
              <a:rPr lang="el-GR" b="1"/>
              <a:t>ΚΑΦΕ ΑΡΚΟΥΔΑ</a:t>
            </a:r>
          </a:p>
        </p:txBody>
      </p:sp>
      <p:sp>
        <p:nvSpPr>
          <p:cNvPr id="3" name="Content Placeholder 2"/>
          <p:cNvSpPr txBox="1">
            <a:spLocks noGrp="1"/>
          </p:cNvSpPr>
          <p:nvPr>
            <p:ph idx="1"/>
          </p:nvPr>
        </p:nvSpPr>
        <p:spPr>
          <a:xfrm>
            <a:off x="694267" y="1236131"/>
            <a:ext cx="10810347" cy="3179551"/>
          </a:xfrm>
        </p:spPr>
        <p:txBody>
          <a:bodyPr/>
          <a:lstStyle/>
          <a:p>
            <a:pPr lvl="0"/>
            <a:r>
              <a:rPr lang="el-GR"/>
              <a:t>Είναι το μεγαλύτερο χερσαίο θηλαστικό της Ευρώπης, με μεγάλη μυϊκή δύναμη.</a:t>
            </a:r>
          </a:p>
          <a:p>
            <a:pPr lvl="0"/>
            <a:r>
              <a:rPr lang="el-GR"/>
              <a:t>Η αρκούδα είναι ζώο παμφάγο με προτίμηση στις τροφές φυτικής προέλευσης και έχει ανάγκη από μεγάλες ποσότητες τροφής.</a:t>
            </a:r>
          </a:p>
          <a:p>
            <a:pPr lvl="0"/>
            <a:r>
              <a:rPr lang="el-GR"/>
              <a:t>Η λαθροθηρία και εκτεταμένη χρήση δηλητηριασμένων δολομάτων σε συνδυασμό με το γεγονός ότι οι άνθρωποι τη σκοτώνουν επειδή προκαλεί ζημιές σε παραγωγικές μονάδες.</a:t>
            </a:r>
          </a:p>
        </p:txBody>
      </p:sp>
      <p:pic>
        <p:nvPicPr>
          <p:cNvPr id="4" name="Picture 3" descr="C:\Users\G\AppData\Local\Microsoft\Windows\Temporary Internet Files\Content.MSO\B7AACCCA.tmp">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3737930" y="3626473"/>
            <a:ext cx="4716146" cy="2802151"/>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a:xfrm>
            <a:off x="0" y="624105"/>
            <a:ext cx="12191996" cy="899897"/>
          </a:xfrm>
        </p:spPr>
        <p:txBody>
          <a:bodyPr anchorCtr="1"/>
          <a:lstStyle/>
          <a:p>
            <a:pPr lvl="0" algn="ctr"/>
            <a:r>
              <a:rPr lang="el-GR" b="1"/>
              <a:t>ΛΥΚΟΣ</a:t>
            </a:r>
          </a:p>
        </p:txBody>
      </p:sp>
      <p:sp>
        <p:nvSpPr>
          <p:cNvPr id="3" name="Content Placeholder 2"/>
          <p:cNvSpPr txBox="1">
            <a:spLocks noGrp="1"/>
          </p:cNvSpPr>
          <p:nvPr>
            <p:ph idx="1"/>
          </p:nvPr>
        </p:nvSpPr>
        <p:spPr>
          <a:xfrm>
            <a:off x="825502" y="1524003"/>
            <a:ext cx="10439403" cy="2625727"/>
          </a:xfrm>
        </p:spPr>
        <p:txBody>
          <a:bodyPr/>
          <a:lstStyle/>
          <a:p>
            <a:pPr lvl="0"/>
            <a:r>
              <a:rPr lang="el-GR"/>
              <a:t>Ο λύκος είναι σαρκοφάγο θηλαστικό και αποτελεί τον μεγαλύτερο εκπρόσωπο των κυνοειδών.</a:t>
            </a:r>
          </a:p>
          <a:p>
            <a:pPr lvl="0"/>
            <a:r>
              <a:rPr lang="el-GR"/>
              <a:t>Ο λύκος βασίζεται τροφικά στα κτηνοτροφικά ζώα, στους σκουπιδότοπους, τρέφεται από πτώματα ζώων.</a:t>
            </a:r>
          </a:p>
          <a:p>
            <a:pPr lvl="0"/>
            <a:r>
              <a:rPr lang="el-GR"/>
              <a:t>Οι βασικότερες θνησιμότητας λύκου είναι η θανάτωση με τη μέθοδο της παγάνας, η χρήση δηλητηριασμένων δολωμάτων, οι παγάνες που γίνονται αποκλειστικά για το λύκο και οι συγκρούσεις με διερχόμενα αυτοκίνητα.</a:t>
            </a:r>
          </a:p>
          <a:p>
            <a:pPr lvl="0"/>
            <a:endParaRPr lang="el-GR"/>
          </a:p>
        </p:txBody>
      </p:sp>
      <p:pic>
        <p:nvPicPr>
          <p:cNvPr id="4" name="Picture 3">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6501448" y="3670301"/>
            <a:ext cx="4458650" cy="2954334"/>
          </a:xfrm>
          <a:prstGeom prst="rect">
            <a:avLst/>
          </a:prstGeom>
          <a:noFill/>
          <a:ln w="9528" cap="flat">
            <a:solidFill>
              <a:srgbClr val="000000"/>
            </a:solidFill>
            <a:prstDash val="solid"/>
            <a:miter/>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Wisp">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TM02892315%5b%5bfn=Wisp%5d%5d</Template>
  <TotalTime>401</TotalTime>
  <Words>385</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Wingdings 3</vt:lpstr>
      <vt:lpstr>Wisp</vt:lpstr>
      <vt:lpstr>ΣΩΖΩ ΤΟ ΠΕΡΙΒΑΛΛΟΝ: ΕΡΗΜΟΠΟΙΗΣΗ ΚΑΙ ΖΩΑ ΥΠΟ ΕΞΑΦΑΝΙΣΗ ΣΤΗΝ ΕΛΛΑΔΑ</vt:lpstr>
      <vt:lpstr>ΕΡΗΜΟΠΟΙΗΣΗ</vt:lpstr>
      <vt:lpstr>ΟΡΙΣΜΟΣ ΤΗΣ ΕΡΗΜΟΠΟΙΗΣΗΣ</vt:lpstr>
      <vt:lpstr>Η ΙΣΤΟΡΙΑ ΤΗΣ ΕΡΗΜΟΠΟΙΗΣΗΣ</vt:lpstr>
      <vt:lpstr>ΠΟΥ ΣΥΜΒΑΙΝΕΙ</vt:lpstr>
      <vt:lpstr>ΓΙΑΤΙ ΣΥΜΒΑΙΝΕΙ</vt:lpstr>
      <vt:lpstr>ΖΩΑ ΥΠΟ ΕΞΑΦΑΝΙΣΗ ΣΤΗΝ ΕΛΛΑΔΑ</vt:lpstr>
      <vt:lpstr>ΚΑΦΕ ΑΡΚΟΥΔΑ</vt:lpstr>
      <vt:lpstr>ΛΥΚΟΣ</vt:lpstr>
      <vt:lpstr>ΒΙΔΡΑ</vt:lpstr>
      <vt:lpstr>ΔΕΛΦΙΝΙ</vt:lpstr>
      <vt:lpstr>ΘΑΛΑΣΣΙΑ ΧΕΛΩΝΑ</vt:lpstr>
      <vt:lpstr>ΦΩΚΙΑ</vt:lpstr>
      <vt:lpstr>ΕΥΧΑΡΙΣΤΟΥΜΕ ΓΙΑ ΤΗΝ ΠΡΟΣΟΧΗ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εξώφυλλο</dc:title>
  <dc:creator>chris Kordatzis</dc:creator>
  <cp:lastModifiedBy>word2</cp:lastModifiedBy>
  <cp:revision>17</cp:revision>
  <dcterms:created xsi:type="dcterms:W3CDTF">2020-01-04T18:31:14Z</dcterms:created>
  <dcterms:modified xsi:type="dcterms:W3CDTF">2020-02-05T17:22:10Z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305623</vt:lpwstr>
  </property>
  <property fmtid="{D5CDD505-2E9C-101B-9397-08002B2CF9AE}" name="NXPowerLiteSettings" pid="3">
    <vt:lpwstr>C7000400038000</vt:lpwstr>
  </property>
  <property fmtid="{D5CDD505-2E9C-101B-9397-08002B2CF9AE}" name="NXPowerLiteVersion" pid="4">
    <vt:lpwstr>S8.2.3</vt:lpwstr>
  </property>
</Properties>
</file>