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91.jpeg"/><Relationship Id="rId2" Type="http://schemas.openxmlformats.org/officeDocument/2006/relationships/image" Target="../media/image81.jpeg"/><Relationship Id="rId1" Type="http://schemas.openxmlformats.org/officeDocument/2006/relationships/image" Target="../media/image71.jpeg"/></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1BB607-BC8D-4912-AC96-107EC75894A0}" type="doc">
      <dgm:prSet loTypeId="urn:microsoft.com/office/officeart/2005/8/layout/hList7#1" loCatId="list" qsTypeId="urn:microsoft.com/office/officeart/2005/8/quickstyle/simple1" qsCatId="simple" csTypeId="urn:microsoft.com/office/officeart/2005/8/colors/accent2_5" csCatId="accent2" phldr="1"/>
      <dgm:spPr/>
    </dgm:pt>
    <dgm:pt modelId="{044262BD-A053-4FC5-9200-422E81DB7F82}">
      <dgm:prSet phldrT="[Κείμενο]" custT="1"/>
      <dgm:spPr/>
      <dgm:t>
        <a:bodyPr/>
        <a:lstStyle/>
        <a:p>
          <a:r>
            <a:rPr lang="el-GR" sz="2000" b="1" u="sng" smtClean="0">
              <a:latin typeface="Times New Roman" pitchFamily="18" charset="0"/>
              <a:cs typeface="Times New Roman" pitchFamily="18" charset="0"/>
            </a:rPr>
            <a:t>Ακίρα Κουροσάβα:</a:t>
          </a:r>
        </a:p>
        <a:p>
          <a:r>
            <a:rPr lang="el-GR" sz="1600" smtClean="0">
              <a:latin typeface="Times New Roman" pitchFamily="18" charset="0"/>
              <a:cs typeface="Times New Roman" pitchFamily="18" charset="0"/>
            </a:rPr>
            <a:t>Η πρώτη του σκηνοθετική απόπειρα έγινε το 1943, με την ταινία «Σουγκάτα Σανσίρο», η οποία αναφέρεται στην ιστορία του τζούντο.</a:t>
          </a:r>
          <a:endParaRPr lang="el-GR" sz="1600" dirty="0">
            <a:latin typeface="Times New Roman" pitchFamily="18" charset="0"/>
            <a:cs typeface="Times New Roman" pitchFamily="18" charset="0"/>
          </a:endParaRPr>
        </a:p>
      </dgm:t>
    </dgm:pt>
    <dgm:pt modelId="{D4B4C441-B2A0-41AF-BA97-50231BA8EB60}" type="parTrans" cxnId="{B8E4BBE5-7413-402F-BBFB-0710B723CE85}">
      <dgm:prSet/>
      <dgm:spPr/>
      <dgm:t>
        <a:bodyPr/>
        <a:lstStyle/>
        <a:p>
          <a:endParaRPr lang="el-GR"/>
        </a:p>
      </dgm:t>
    </dgm:pt>
    <dgm:pt modelId="{099244C2-7DDD-4CCF-9A0F-FA3C07FFEDCB}" type="sibTrans" cxnId="{B8E4BBE5-7413-402F-BBFB-0710B723CE85}">
      <dgm:prSet/>
      <dgm:spPr/>
      <dgm:t>
        <a:bodyPr/>
        <a:lstStyle/>
        <a:p>
          <a:endParaRPr lang="el-GR"/>
        </a:p>
      </dgm:t>
    </dgm:pt>
    <dgm:pt modelId="{80FD9EA6-F5DB-4B80-A431-8C5C4E5196E1}">
      <dgm:prSet phldrT="[Κείμενο]" custT="1"/>
      <dgm:spPr/>
      <dgm:t>
        <a:bodyPr/>
        <a:lstStyle/>
        <a:p>
          <a:endParaRPr lang="el-GR" sz="2000" b="1" u="sng" smtClean="0">
            <a:latin typeface="Times New Roman" pitchFamily="18" charset="0"/>
            <a:cs typeface="Times New Roman" pitchFamily="18" charset="0"/>
          </a:endParaRPr>
        </a:p>
        <a:p>
          <a:endParaRPr lang="el-GR" sz="2000" b="1" u="sng" smtClean="0">
            <a:latin typeface="Times New Roman" pitchFamily="18" charset="0"/>
            <a:cs typeface="Times New Roman" pitchFamily="18" charset="0"/>
          </a:endParaRPr>
        </a:p>
        <a:p>
          <a:endParaRPr lang="el-GR" sz="2000" b="1" u="sng" smtClean="0">
            <a:latin typeface="Times New Roman" pitchFamily="18" charset="0"/>
            <a:cs typeface="Times New Roman" pitchFamily="18" charset="0"/>
          </a:endParaRPr>
        </a:p>
        <a:p>
          <a:endParaRPr lang="el-GR" sz="2000" b="1" u="sng" smtClean="0">
            <a:latin typeface="Times New Roman" pitchFamily="18" charset="0"/>
            <a:cs typeface="Times New Roman" pitchFamily="18" charset="0"/>
          </a:endParaRPr>
        </a:p>
        <a:p>
          <a:endParaRPr lang="el-GR" sz="2000" b="1" u="sng" smtClean="0">
            <a:latin typeface="Times New Roman" pitchFamily="18" charset="0"/>
            <a:cs typeface="Times New Roman" pitchFamily="18" charset="0"/>
          </a:endParaRPr>
        </a:p>
        <a:p>
          <a:r>
            <a:rPr lang="el-GR" sz="2000" b="1" u="sng" smtClean="0">
              <a:latin typeface="Times New Roman" pitchFamily="18" charset="0"/>
              <a:cs typeface="Times New Roman" pitchFamily="18" charset="0"/>
            </a:rPr>
            <a:t>Κένζι Μιζογκούτσι:</a:t>
          </a:r>
        </a:p>
        <a:p>
          <a:r>
            <a:rPr lang="el-GR" sz="1600" smtClean="0">
              <a:latin typeface="Times New Roman" pitchFamily="18" charset="0"/>
              <a:cs typeface="Times New Roman" pitchFamily="18" charset="0"/>
            </a:rPr>
            <a:t>Η προσωπική σκηνοθετική του δουλειά ξεκινάει το 1922 και για πολλά χρόνια μεταφέρει στην οθόνη γνωστά μυθιστορήματα, γιαπωνέζικα ή ξένα.</a:t>
          </a:r>
          <a:endParaRPr lang="el-GR" sz="1600" b="1" u="sng" smtClean="0">
            <a:latin typeface="Times New Roman" pitchFamily="18" charset="0"/>
            <a:cs typeface="Times New Roman" pitchFamily="18" charset="0"/>
          </a:endParaRPr>
        </a:p>
        <a:p>
          <a:endParaRPr lang="el-GR" sz="2000" b="1" u="sng" smtClean="0">
            <a:latin typeface="Times New Roman" pitchFamily="18" charset="0"/>
            <a:cs typeface="Times New Roman" pitchFamily="18" charset="0"/>
          </a:endParaRPr>
        </a:p>
        <a:p>
          <a:endParaRPr lang="el-GR" sz="2000" b="1" u="sng" smtClean="0">
            <a:latin typeface="Times New Roman" pitchFamily="18" charset="0"/>
            <a:cs typeface="Times New Roman" pitchFamily="18" charset="0"/>
          </a:endParaRPr>
        </a:p>
        <a:p>
          <a:endParaRPr lang="el-GR" sz="2000" b="1" u="sng" smtClean="0">
            <a:latin typeface="Times New Roman" pitchFamily="18" charset="0"/>
            <a:cs typeface="Times New Roman" pitchFamily="18" charset="0"/>
          </a:endParaRPr>
        </a:p>
        <a:p>
          <a:endParaRPr lang="el-GR" sz="2000" b="1" u="sng" smtClean="0">
            <a:latin typeface="Times New Roman" pitchFamily="18" charset="0"/>
            <a:cs typeface="Times New Roman" pitchFamily="18" charset="0"/>
          </a:endParaRPr>
        </a:p>
        <a:p>
          <a:endParaRPr lang="el-GR" sz="2000" b="1" u="sng" dirty="0">
            <a:latin typeface="Times New Roman" pitchFamily="18" charset="0"/>
            <a:cs typeface="Times New Roman" pitchFamily="18" charset="0"/>
          </a:endParaRPr>
        </a:p>
      </dgm:t>
    </dgm:pt>
    <dgm:pt modelId="{52E09E0D-15D3-4792-B02C-B99897DC0E14}" type="parTrans" cxnId="{DA43A93A-8DEA-4823-AC2A-77681E851DFA}">
      <dgm:prSet/>
      <dgm:spPr/>
      <dgm:t>
        <a:bodyPr/>
        <a:lstStyle/>
        <a:p>
          <a:endParaRPr lang="el-GR"/>
        </a:p>
      </dgm:t>
    </dgm:pt>
    <dgm:pt modelId="{91B03DD3-9320-43AE-9113-1F70BD983450}" type="sibTrans" cxnId="{DA43A93A-8DEA-4823-AC2A-77681E851DFA}">
      <dgm:prSet/>
      <dgm:spPr/>
      <dgm:t>
        <a:bodyPr/>
        <a:lstStyle/>
        <a:p>
          <a:endParaRPr lang="el-GR"/>
        </a:p>
      </dgm:t>
    </dgm:pt>
    <dgm:pt modelId="{243A242B-644D-47BE-99A4-2E3CD3E9CB06}">
      <dgm:prSet phldrT="[Κείμενο]" custT="1"/>
      <dgm:spPr/>
      <dgm:t>
        <a:bodyPr/>
        <a:lstStyle/>
        <a:p>
          <a:endParaRPr lang="el-GR" sz="2000" smtClean="0">
            <a:latin typeface="Times New Roman" pitchFamily="18" charset="0"/>
            <a:cs typeface="Times New Roman" pitchFamily="18" charset="0"/>
          </a:endParaRPr>
        </a:p>
        <a:p>
          <a:endParaRPr lang="el-GR" sz="2000" smtClean="0">
            <a:latin typeface="Times New Roman" pitchFamily="18" charset="0"/>
            <a:cs typeface="Times New Roman" pitchFamily="18" charset="0"/>
          </a:endParaRPr>
        </a:p>
        <a:p>
          <a:r>
            <a:rPr lang="el-GR" sz="2000" b="1" u="sng" smtClean="0">
              <a:latin typeface="Times New Roman" pitchFamily="18" charset="0"/>
              <a:cs typeface="Times New Roman" pitchFamily="18" charset="0"/>
            </a:rPr>
            <a:t>Γιασουτζίρο Όζου:</a:t>
          </a:r>
        </a:p>
        <a:p>
          <a:r>
            <a:rPr lang="el-GR" sz="1600" smtClean="0">
              <a:latin typeface="Times New Roman" pitchFamily="18" charset="0"/>
              <a:cs typeface="Times New Roman" pitchFamily="18" charset="0"/>
            </a:rPr>
            <a:t>Θεωρείται ότι στην ιστορία του κινηματογράφου, δεν υπάρχει άλλος σκηνοθέτης που να παρουσιάζει με τέτοια σαφήνεια την εξέλιξη και της μεταβολές μιας κοινωνίας, </a:t>
          </a:r>
        </a:p>
        <a:p>
          <a:endParaRPr lang="el-GR" sz="2000" dirty="0">
            <a:latin typeface="Times New Roman" pitchFamily="18" charset="0"/>
            <a:cs typeface="Times New Roman" pitchFamily="18" charset="0"/>
          </a:endParaRPr>
        </a:p>
      </dgm:t>
    </dgm:pt>
    <dgm:pt modelId="{A7B98064-0240-42F9-8BD0-287596D7BA86}" type="parTrans" cxnId="{C51AE360-D46B-46ED-934A-C22DC24AFC27}">
      <dgm:prSet/>
      <dgm:spPr/>
      <dgm:t>
        <a:bodyPr/>
        <a:lstStyle/>
        <a:p>
          <a:endParaRPr lang="el-GR"/>
        </a:p>
      </dgm:t>
    </dgm:pt>
    <dgm:pt modelId="{9F8230C2-2EA1-442C-99D9-D5B893684D01}" type="sibTrans" cxnId="{C51AE360-D46B-46ED-934A-C22DC24AFC27}">
      <dgm:prSet/>
      <dgm:spPr/>
      <dgm:t>
        <a:bodyPr/>
        <a:lstStyle/>
        <a:p>
          <a:endParaRPr lang="el-GR"/>
        </a:p>
      </dgm:t>
    </dgm:pt>
    <dgm:pt modelId="{279F664D-C39F-4B56-B9A8-C3D6702184FC}" type="pres">
      <dgm:prSet presAssocID="{DE1BB607-BC8D-4912-AC96-107EC75894A0}" presName="Name0" presStyleCnt="0">
        <dgm:presLayoutVars>
          <dgm:dir/>
          <dgm:resizeHandles val="exact"/>
        </dgm:presLayoutVars>
      </dgm:prSet>
      <dgm:spPr/>
    </dgm:pt>
    <dgm:pt modelId="{3F18235E-7BD0-4B11-8CD6-1819A02BC80B}" type="pres">
      <dgm:prSet presAssocID="{DE1BB607-BC8D-4912-AC96-107EC75894A0}" presName="fgShape" presStyleLbl="fgShp" presStyleIdx="0" presStyleCnt="1" custLinFactNeighborX="594" custLinFactNeighborY="41600"/>
      <dgm:spPr/>
    </dgm:pt>
    <dgm:pt modelId="{75F6093A-F429-47B1-9026-D2B7FE812D84}" type="pres">
      <dgm:prSet presAssocID="{DE1BB607-BC8D-4912-AC96-107EC75894A0}" presName="linComp" presStyleCnt="0"/>
      <dgm:spPr/>
    </dgm:pt>
    <dgm:pt modelId="{9181555C-056A-4430-80D2-43CF75C596E1}" type="pres">
      <dgm:prSet presAssocID="{044262BD-A053-4FC5-9200-422E81DB7F82}" presName="compNode" presStyleCnt="0"/>
      <dgm:spPr/>
    </dgm:pt>
    <dgm:pt modelId="{1F71688B-DFF8-4429-B439-C1E68501D7B0}" type="pres">
      <dgm:prSet presAssocID="{044262BD-A053-4FC5-9200-422E81DB7F82}" presName="bkgdShape" presStyleLbl="node1" presStyleIdx="0" presStyleCnt="3"/>
      <dgm:spPr/>
      <dgm:t>
        <a:bodyPr/>
        <a:lstStyle/>
        <a:p>
          <a:endParaRPr lang="el-GR"/>
        </a:p>
      </dgm:t>
    </dgm:pt>
    <dgm:pt modelId="{8B754AB3-A23F-4939-AC6F-835898C355D9}" type="pres">
      <dgm:prSet presAssocID="{044262BD-A053-4FC5-9200-422E81DB7F82}" presName="nodeTx" presStyleLbl="node1" presStyleIdx="0" presStyleCnt="3">
        <dgm:presLayoutVars>
          <dgm:bulletEnabled val="1"/>
        </dgm:presLayoutVars>
      </dgm:prSet>
      <dgm:spPr/>
      <dgm:t>
        <a:bodyPr/>
        <a:lstStyle/>
        <a:p>
          <a:endParaRPr lang="el-GR"/>
        </a:p>
      </dgm:t>
    </dgm:pt>
    <dgm:pt modelId="{11FF0AC4-4D67-4EB4-BA06-543BB6014A66}" type="pres">
      <dgm:prSet presAssocID="{044262BD-A053-4FC5-9200-422E81DB7F82}" presName="invisiNode" presStyleLbl="node1" presStyleIdx="0" presStyleCnt="3"/>
      <dgm:spPr/>
    </dgm:pt>
    <dgm:pt modelId="{B8CB69D4-7D8B-44CE-89DF-D488F4DD72D5}" type="pres">
      <dgm:prSet presAssocID="{044262BD-A053-4FC5-9200-422E81DB7F82}" presName="imagNode" presStyleLbl="fgImgPlace1" presStyleIdx="0" presStyleCnt="3" custScaleX="113757" custScaleY="98511"/>
      <dgm:spPr>
        <a:blipFill rotWithShape="0">
          <a:blip xmlns:r="http://schemas.openxmlformats.org/officeDocument/2006/relationships" r:embed="rId1"/>
          <a:stretch>
            <a:fillRect/>
          </a:stretch>
        </a:blipFill>
      </dgm:spPr>
    </dgm:pt>
    <dgm:pt modelId="{D31116FF-0C51-4869-8D14-E91BD0C769A4}" type="pres">
      <dgm:prSet presAssocID="{099244C2-7DDD-4CCF-9A0F-FA3C07FFEDCB}" presName="sibTrans" presStyleLbl="sibTrans2D1" presStyleIdx="0" presStyleCnt="0"/>
      <dgm:spPr/>
      <dgm:t>
        <a:bodyPr/>
        <a:lstStyle/>
        <a:p>
          <a:endParaRPr lang="el-GR"/>
        </a:p>
      </dgm:t>
    </dgm:pt>
    <dgm:pt modelId="{01405817-1A79-4C40-AE9B-75D2527749EC}" type="pres">
      <dgm:prSet presAssocID="{80FD9EA6-F5DB-4B80-A431-8C5C4E5196E1}" presName="compNode" presStyleCnt="0"/>
      <dgm:spPr/>
    </dgm:pt>
    <dgm:pt modelId="{D36FEE16-2415-4384-9F2B-4445F299DD48}" type="pres">
      <dgm:prSet presAssocID="{80FD9EA6-F5DB-4B80-A431-8C5C4E5196E1}" presName="bkgdShape" presStyleLbl="node1" presStyleIdx="1" presStyleCnt="3"/>
      <dgm:spPr/>
      <dgm:t>
        <a:bodyPr/>
        <a:lstStyle/>
        <a:p>
          <a:endParaRPr lang="el-GR"/>
        </a:p>
      </dgm:t>
    </dgm:pt>
    <dgm:pt modelId="{BD979FD9-118C-42A8-967A-D161CDD2BCB4}" type="pres">
      <dgm:prSet presAssocID="{80FD9EA6-F5DB-4B80-A431-8C5C4E5196E1}" presName="nodeTx" presStyleLbl="node1" presStyleIdx="1" presStyleCnt="3">
        <dgm:presLayoutVars>
          <dgm:bulletEnabled val="1"/>
        </dgm:presLayoutVars>
      </dgm:prSet>
      <dgm:spPr/>
      <dgm:t>
        <a:bodyPr/>
        <a:lstStyle/>
        <a:p>
          <a:endParaRPr lang="el-GR"/>
        </a:p>
      </dgm:t>
    </dgm:pt>
    <dgm:pt modelId="{EB3D20B4-7AC3-451A-967C-ACD49BF04268}" type="pres">
      <dgm:prSet presAssocID="{80FD9EA6-F5DB-4B80-A431-8C5C4E5196E1}" presName="invisiNode" presStyleLbl="node1" presStyleIdx="1" presStyleCnt="3"/>
      <dgm:spPr/>
    </dgm:pt>
    <dgm:pt modelId="{50C3AD75-50FC-4FBB-A323-01EC936679F4}" type="pres">
      <dgm:prSet presAssocID="{80FD9EA6-F5DB-4B80-A431-8C5C4E5196E1}" presName="imagNode" presStyleLbl="fgImgPlace1" presStyleIdx="1" presStyleCnt="3" custScaleX="93544" custScaleY="116490"/>
      <dgm:spPr>
        <a:blipFill rotWithShape="0">
          <a:blip xmlns:r="http://schemas.openxmlformats.org/officeDocument/2006/relationships" r:embed="rId2"/>
          <a:stretch>
            <a:fillRect/>
          </a:stretch>
        </a:blipFill>
      </dgm:spPr>
    </dgm:pt>
    <dgm:pt modelId="{CE8F5FBA-DB93-4C27-8E82-A8B3B652F7A1}" type="pres">
      <dgm:prSet presAssocID="{91B03DD3-9320-43AE-9113-1F70BD983450}" presName="sibTrans" presStyleLbl="sibTrans2D1" presStyleIdx="0" presStyleCnt="0"/>
      <dgm:spPr/>
      <dgm:t>
        <a:bodyPr/>
        <a:lstStyle/>
        <a:p>
          <a:endParaRPr lang="el-GR"/>
        </a:p>
      </dgm:t>
    </dgm:pt>
    <dgm:pt modelId="{0F022466-0146-4D43-8A69-B52F1D8F3880}" type="pres">
      <dgm:prSet presAssocID="{243A242B-644D-47BE-99A4-2E3CD3E9CB06}" presName="compNode" presStyleCnt="0"/>
      <dgm:spPr/>
    </dgm:pt>
    <dgm:pt modelId="{1EC22BCC-C0ED-4A84-9D96-90BD4CB4D2B7}" type="pres">
      <dgm:prSet presAssocID="{243A242B-644D-47BE-99A4-2E3CD3E9CB06}" presName="bkgdShape" presStyleLbl="node1" presStyleIdx="2" presStyleCnt="3"/>
      <dgm:spPr/>
      <dgm:t>
        <a:bodyPr/>
        <a:lstStyle/>
        <a:p>
          <a:endParaRPr lang="el-GR"/>
        </a:p>
      </dgm:t>
    </dgm:pt>
    <dgm:pt modelId="{38BEAE37-A53C-4DED-8548-A40553DAB29C}" type="pres">
      <dgm:prSet presAssocID="{243A242B-644D-47BE-99A4-2E3CD3E9CB06}" presName="nodeTx" presStyleLbl="node1" presStyleIdx="2" presStyleCnt="3">
        <dgm:presLayoutVars>
          <dgm:bulletEnabled val="1"/>
        </dgm:presLayoutVars>
      </dgm:prSet>
      <dgm:spPr/>
      <dgm:t>
        <a:bodyPr/>
        <a:lstStyle/>
        <a:p>
          <a:endParaRPr lang="el-GR"/>
        </a:p>
      </dgm:t>
    </dgm:pt>
    <dgm:pt modelId="{5BC777A8-C5CD-4DD5-836D-BF57F7298E71}" type="pres">
      <dgm:prSet presAssocID="{243A242B-644D-47BE-99A4-2E3CD3E9CB06}" presName="invisiNode" presStyleLbl="node1" presStyleIdx="2" presStyleCnt="3"/>
      <dgm:spPr/>
    </dgm:pt>
    <dgm:pt modelId="{56D3DEF7-F1F8-400D-9843-EB11C1F55A12}" type="pres">
      <dgm:prSet presAssocID="{243A242B-644D-47BE-99A4-2E3CD3E9CB06}" presName="imagNode" presStyleLbl="fgImgPlace1" presStyleIdx="2" presStyleCnt="3" custScaleX="92876" custScaleY="108284"/>
      <dgm:spPr>
        <a:blipFill rotWithShape="0">
          <a:blip xmlns:r="http://schemas.openxmlformats.org/officeDocument/2006/relationships" r:embed="rId3"/>
          <a:stretch>
            <a:fillRect/>
          </a:stretch>
        </a:blipFill>
      </dgm:spPr>
    </dgm:pt>
  </dgm:ptLst>
  <dgm:cxnLst>
    <dgm:cxn modelId="{C51AE360-D46B-46ED-934A-C22DC24AFC27}" srcId="{DE1BB607-BC8D-4912-AC96-107EC75894A0}" destId="{243A242B-644D-47BE-99A4-2E3CD3E9CB06}" srcOrd="2" destOrd="0" parTransId="{A7B98064-0240-42F9-8BD0-287596D7BA86}" sibTransId="{9F8230C2-2EA1-442C-99D9-D5B893684D01}"/>
    <dgm:cxn modelId="{E54278B5-C226-47CB-A1DB-A02FB05565A5}" type="presOf" srcId="{91B03DD3-9320-43AE-9113-1F70BD983450}" destId="{CE8F5FBA-DB93-4C27-8E82-A8B3B652F7A1}" srcOrd="0" destOrd="0" presId="urn:microsoft.com/office/officeart/2005/8/layout/hList7#1"/>
    <dgm:cxn modelId="{B8E4BBE5-7413-402F-BBFB-0710B723CE85}" srcId="{DE1BB607-BC8D-4912-AC96-107EC75894A0}" destId="{044262BD-A053-4FC5-9200-422E81DB7F82}" srcOrd="0" destOrd="0" parTransId="{D4B4C441-B2A0-41AF-BA97-50231BA8EB60}" sibTransId="{099244C2-7DDD-4CCF-9A0F-FA3C07FFEDCB}"/>
    <dgm:cxn modelId="{DA43A93A-8DEA-4823-AC2A-77681E851DFA}" srcId="{DE1BB607-BC8D-4912-AC96-107EC75894A0}" destId="{80FD9EA6-F5DB-4B80-A431-8C5C4E5196E1}" srcOrd="1" destOrd="0" parTransId="{52E09E0D-15D3-4792-B02C-B99897DC0E14}" sibTransId="{91B03DD3-9320-43AE-9113-1F70BD983450}"/>
    <dgm:cxn modelId="{1CB9BD4F-72C2-4B57-9309-89BD59902026}" type="presOf" srcId="{243A242B-644D-47BE-99A4-2E3CD3E9CB06}" destId="{38BEAE37-A53C-4DED-8548-A40553DAB29C}" srcOrd="1" destOrd="0" presId="urn:microsoft.com/office/officeart/2005/8/layout/hList7#1"/>
    <dgm:cxn modelId="{8DC85A15-BD09-4F69-ADBD-B413BCD13457}" type="presOf" srcId="{80FD9EA6-F5DB-4B80-A431-8C5C4E5196E1}" destId="{D36FEE16-2415-4384-9F2B-4445F299DD48}" srcOrd="0" destOrd="0" presId="urn:microsoft.com/office/officeart/2005/8/layout/hList7#1"/>
    <dgm:cxn modelId="{AC438E0B-2AAD-4BBD-A073-DAEF10FF0319}" type="presOf" srcId="{80FD9EA6-F5DB-4B80-A431-8C5C4E5196E1}" destId="{BD979FD9-118C-42A8-967A-D161CDD2BCB4}" srcOrd="1" destOrd="0" presId="urn:microsoft.com/office/officeart/2005/8/layout/hList7#1"/>
    <dgm:cxn modelId="{41A53E1D-EF93-4204-8218-0FA0C201CAFD}" type="presOf" srcId="{099244C2-7DDD-4CCF-9A0F-FA3C07FFEDCB}" destId="{D31116FF-0C51-4869-8D14-E91BD0C769A4}" srcOrd="0" destOrd="0" presId="urn:microsoft.com/office/officeart/2005/8/layout/hList7#1"/>
    <dgm:cxn modelId="{49262472-4632-4536-AF33-3001575CE2AD}" type="presOf" srcId="{DE1BB607-BC8D-4912-AC96-107EC75894A0}" destId="{279F664D-C39F-4B56-B9A8-C3D6702184FC}" srcOrd="0" destOrd="0" presId="urn:microsoft.com/office/officeart/2005/8/layout/hList7#1"/>
    <dgm:cxn modelId="{47307377-E833-4768-8965-6543F6E38FE1}" type="presOf" srcId="{243A242B-644D-47BE-99A4-2E3CD3E9CB06}" destId="{1EC22BCC-C0ED-4A84-9D96-90BD4CB4D2B7}" srcOrd="0" destOrd="0" presId="urn:microsoft.com/office/officeart/2005/8/layout/hList7#1"/>
    <dgm:cxn modelId="{BD271401-2CA5-4FE2-BFFE-1D7896F5D023}" type="presOf" srcId="{044262BD-A053-4FC5-9200-422E81DB7F82}" destId="{1F71688B-DFF8-4429-B439-C1E68501D7B0}" srcOrd="0" destOrd="0" presId="urn:microsoft.com/office/officeart/2005/8/layout/hList7#1"/>
    <dgm:cxn modelId="{823CCCA9-45A0-485B-88C3-6CCB417442C7}" type="presOf" srcId="{044262BD-A053-4FC5-9200-422E81DB7F82}" destId="{8B754AB3-A23F-4939-AC6F-835898C355D9}" srcOrd="1" destOrd="0" presId="urn:microsoft.com/office/officeart/2005/8/layout/hList7#1"/>
    <dgm:cxn modelId="{263A9AA7-B1C4-4AEF-A6D9-4265698B8DC7}" type="presParOf" srcId="{279F664D-C39F-4B56-B9A8-C3D6702184FC}" destId="{3F18235E-7BD0-4B11-8CD6-1819A02BC80B}" srcOrd="0" destOrd="0" presId="urn:microsoft.com/office/officeart/2005/8/layout/hList7#1"/>
    <dgm:cxn modelId="{7B2EEC5A-0665-49AE-AA53-DA1AF35A4F54}" type="presParOf" srcId="{279F664D-C39F-4B56-B9A8-C3D6702184FC}" destId="{75F6093A-F429-47B1-9026-D2B7FE812D84}" srcOrd="1" destOrd="0" presId="urn:microsoft.com/office/officeart/2005/8/layout/hList7#1"/>
    <dgm:cxn modelId="{54C30D01-304F-41A6-820B-AF6DB5AE5AC3}" type="presParOf" srcId="{75F6093A-F429-47B1-9026-D2B7FE812D84}" destId="{9181555C-056A-4430-80D2-43CF75C596E1}" srcOrd="0" destOrd="0" presId="urn:microsoft.com/office/officeart/2005/8/layout/hList7#1"/>
    <dgm:cxn modelId="{76E33964-AEFA-4946-8948-9B7186BC866A}" type="presParOf" srcId="{9181555C-056A-4430-80D2-43CF75C596E1}" destId="{1F71688B-DFF8-4429-B439-C1E68501D7B0}" srcOrd="0" destOrd="0" presId="urn:microsoft.com/office/officeart/2005/8/layout/hList7#1"/>
    <dgm:cxn modelId="{859E3D18-62C7-4DC8-A4EC-4789C2BB1188}" type="presParOf" srcId="{9181555C-056A-4430-80D2-43CF75C596E1}" destId="{8B754AB3-A23F-4939-AC6F-835898C355D9}" srcOrd="1" destOrd="0" presId="urn:microsoft.com/office/officeart/2005/8/layout/hList7#1"/>
    <dgm:cxn modelId="{F23D6A02-F5C4-4D7F-9790-D585432FCF12}" type="presParOf" srcId="{9181555C-056A-4430-80D2-43CF75C596E1}" destId="{11FF0AC4-4D67-4EB4-BA06-543BB6014A66}" srcOrd="2" destOrd="0" presId="urn:microsoft.com/office/officeart/2005/8/layout/hList7#1"/>
    <dgm:cxn modelId="{5A25EA25-8C8A-47A6-BCA2-1EEB14E713EC}" type="presParOf" srcId="{9181555C-056A-4430-80D2-43CF75C596E1}" destId="{B8CB69D4-7D8B-44CE-89DF-D488F4DD72D5}" srcOrd="3" destOrd="0" presId="urn:microsoft.com/office/officeart/2005/8/layout/hList7#1"/>
    <dgm:cxn modelId="{BAB0C0AB-D104-45A7-9A0D-3CBEBD12F9C6}" type="presParOf" srcId="{75F6093A-F429-47B1-9026-D2B7FE812D84}" destId="{D31116FF-0C51-4869-8D14-E91BD0C769A4}" srcOrd="1" destOrd="0" presId="urn:microsoft.com/office/officeart/2005/8/layout/hList7#1"/>
    <dgm:cxn modelId="{250C8835-32C1-4DA5-888C-33107FF4D509}" type="presParOf" srcId="{75F6093A-F429-47B1-9026-D2B7FE812D84}" destId="{01405817-1A79-4C40-AE9B-75D2527749EC}" srcOrd="2" destOrd="0" presId="urn:microsoft.com/office/officeart/2005/8/layout/hList7#1"/>
    <dgm:cxn modelId="{47C60E54-DA82-424D-8EAB-203DCB56E024}" type="presParOf" srcId="{01405817-1A79-4C40-AE9B-75D2527749EC}" destId="{D36FEE16-2415-4384-9F2B-4445F299DD48}" srcOrd="0" destOrd="0" presId="urn:microsoft.com/office/officeart/2005/8/layout/hList7#1"/>
    <dgm:cxn modelId="{403D7855-2221-4AE6-B766-97531D9C5B26}" type="presParOf" srcId="{01405817-1A79-4C40-AE9B-75D2527749EC}" destId="{BD979FD9-118C-42A8-967A-D161CDD2BCB4}" srcOrd="1" destOrd="0" presId="urn:microsoft.com/office/officeart/2005/8/layout/hList7#1"/>
    <dgm:cxn modelId="{5CA7B1DE-4600-43EF-B190-9CF90BDE5298}" type="presParOf" srcId="{01405817-1A79-4C40-AE9B-75D2527749EC}" destId="{EB3D20B4-7AC3-451A-967C-ACD49BF04268}" srcOrd="2" destOrd="0" presId="urn:microsoft.com/office/officeart/2005/8/layout/hList7#1"/>
    <dgm:cxn modelId="{BFB491F4-E0DB-41C0-8DB3-A912756DD9D8}" type="presParOf" srcId="{01405817-1A79-4C40-AE9B-75D2527749EC}" destId="{50C3AD75-50FC-4FBB-A323-01EC936679F4}" srcOrd="3" destOrd="0" presId="urn:microsoft.com/office/officeart/2005/8/layout/hList7#1"/>
    <dgm:cxn modelId="{FC38F9C6-C2B0-489E-8C38-0B043994F994}" type="presParOf" srcId="{75F6093A-F429-47B1-9026-D2B7FE812D84}" destId="{CE8F5FBA-DB93-4C27-8E82-A8B3B652F7A1}" srcOrd="3" destOrd="0" presId="urn:microsoft.com/office/officeart/2005/8/layout/hList7#1"/>
    <dgm:cxn modelId="{ACE654EE-0EA7-4D10-A9D2-4F07DA9C91A5}" type="presParOf" srcId="{75F6093A-F429-47B1-9026-D2B7FE812D84}" destId="{0F022466-0146-4D43-8A69-B52F1D8F3880}" srcOrd="4" destOrd="0" presId="urn:microsoft.com/office/officeart/2005/8/layout/hList7#1"/>
    <dgm:cxn modelId="{610D19A6-E8CF-43CB-8529-833F5F039D10}" type="presParOf" srcId="{0F022466-0146-4D43-8A69-B52F1D8F3880}" destId="{1EC22BCC-C0ED-4A84-9D96-90BD4CB4D2B7}" srcOrd="0" destOrd="0" presId="urn:microsoft.com/office/officeart/2005/8/layout/hList7#1"/>
    <dgm:cxn modelId="{235F5432-AA1F-4257-A314-06683AAD3A3A}" type="presParOf" srcId="{0F022466-0146-4D43-8A69-B52F1D8F3880}" destId="{38BEAE37-A53C-4DED-8548-A40553DAB29C}" srcOrd="1" destOrd="0" presId="urn:microsoft.com/office/officeart/2005/8/layout/hList7#1"/>
    <dgm:cxn modelId="{7D7D9F35-16EE-47EF-AA4E-DF72E8B84953}" type="presParOf" srcId="{0F022466-0146-4D43-8A69-B52F1D8F3880}" destId="{5BC777A8-C5CD-4DD5-836D-BF57F7298E71}" srcOrd="2" destOrd="0" presId="urn:microsoft.com/office/officeart/2005/8/layout/hList7#1"/>
    <dgm:cxn modelId="{0E081E1F-414C-46E8-A9F9-25AEFE37A1D6}" type="presParOf" srcId="{0F022466-0146-4D43-8A69-B52F1D8F3880}" destId="{56D3DEF7-F1F8-400D-9843-EB11C1F55A12}" srcOrd="3" destOrd="0" presId="urn:microsoft.com/office/officeart/2005/8/layout/hList7#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8F6923-6FDC-466F-B74C-E0BEE349D610}" type="doc">
      <dgm:prSet loTypeId="urn:microsoft.com/office/officeart/2005/8/layout/chevron2" loCatId="list" qsTypeId="urn:microsoft.com/office/officeart/2005/8/quickstyle/simple4" qsCatId="simple" csTypeId="urn:microsoft.com/office/officeart/2005/8/colors/accent2_5" csCatId="accent2" phldr="1"/>
      <dgm:spPr/>
      <dgm:t>
        <a:bodyPr/>
        <a:lstStyle/>
        <a:p>
          <a:endParaRPr lang="el-GR"/>
        </a:p>
      </dgm:t>
    </dgm:pt>
    <dgm:pt modelId="{72FF9753-AE6A-47DD-99E4-2C72A4C1E655}">
      <dgm:prSet phldrT="[Κείμενο]"/>
      <dgm:spPr/>
      <dgm:t>
        <a:bodyPr/>
        <a:lstStyle/>
        <a:p>
          <a:r>
            <a:rPr lang="el-GR" smtClean="0">
              <a:latin typeface="Times New Roman" pitchFamily="18" charset="0"/>
              <a:cs typeface="Times New Roman" pitchFamily="18" charset="0"/>
            </a:rPr>
            <a:t>1886</a:t>
          </a:r>
          <a:endParaRPr lang="el-GR" dirty="0">
            <a:latin typeface="Times New Roman" pitchFamily="18" charset="0"/>
            <a:cs typeface="Times New Roman" pitchFamily="18" charset="0"/>
          </a:endParaRPr>
        </a:p>
      </dgm:t>
    </dgm:pt>
    <dgm:pt modelId="{F00DDA23-A777-4343-9D20-E51E374F3C83}" type="parTrans" cxnId="{6C569C4B-DC59-4C99-94A8-C04D66E6FBF3}">
      <dgm:prSet/>
      <dgm:spPr/>
      <dgm:t>
        <a:bodyPr/>
        <a:lstStyle/>
        <a:p>
          <a:endParaRPr lang="el-GR"/>
        </a:p>
      </dgm:t>
    </dgm:pt>
    <dgm:pt modelId="{41115308-2C9B-4A37-9E24-E9FEB78AD7E5}" type="sibTrans" cxnId="{6C569C4B-DC59-4C99-94A8-C04D66E6FBF3}">
      <dgm:prSet/>
      <dgm:spPr/>
      <dgm:t>
        <a:bodyPr/>
        <a:lstStyle/>
        <a:p>
          <a:endParaRPr lang="el-GR"/>
        </a:p>
      </dgm:t>
    </dgm:pt>
    <dgm:pt modelId="{3CCFF7A8-93D8-4CC7-BFD3-8AD0537D6DB7}">
      <dgm:prSet phldrT="[Κείμενο]"/>
      <dgm:spPr/>
      <dgm:t>
        <a:bodyPr/>
        <a:lstStyle/>
        <a:p>
          <a:r>
            <a:rPr lang="el-GR" dirty="0" smtClean="0">
              <a:latin typeface="Times New Roman" pitchFamily="18" charset="0"/>
              <a:cs typeface="Times New Roman" pitchFamily="18" charset="0"/>
            </a:rPr>
            <a:t>Το όνομα «</a:t>
          </a:r>
          <a:r>
            <a:rPr lang="el-GR" dirty="0" err="1" smtClean="0">
              <a:latin typeface="Times New Roman" pitchFamily="18" charset="0"/>
              <a:cs typeface="Times New Roman" pitchFamily="18" charset="0"/>
            </a:rPr>
            <a:t>Χόλιγουντ</a:t>
          </a:r>
          <a:r>
            <a:rPr lang="el-GR" dirty="0" smtClean="0">
              <a:latin typeface="Times New Roman" pitchFamily="18" charset="0"/>
              <a:cs typeface="Times New Roman" pitchFamily="18" charset="0"/>
            </a:rPr>
            <a:t>» ήταν έμπνευση της συζύγου του Γουίλσον, </a:t>
          </a:r>
          <a:r>
            <a:rPr lang="el-GR" dirty="0" err="1" smtClean="0">
              <a:latin typeface="Times New Roman" pitchFamily="18" charset="0"/>
              <a:cs typeface="Times New Roman" pitchFamily="18" charset="0"/>
            </a:rPr>
            <a:t>Νταΐντα</a:t>
          </a:r>
          <a:r>
            <a:rPr lang="el-GR" dirty="0" smtClean="0">
              <a:latin typeface="Times New Roman" pitchFamily="18" charset="0"/>
              <a:cs typeface="Times New Roman" pitchFamily="18" charset="0"/>
            </a:rPr>
            <a:t>. Είχε σχέση με τα πιστεύω τους και το εμπνεύστηκε από το όνομα της θερινής κατοικίας ενός οικογενειακού τους φίλου στο Σικάγο.</a:t>
          </a:r>
          <a:endParaRPr lang="el-GR" dirty="0">
            <a:latin typeface="Times New Roman" pitchFamily="18" charset="0"/>
            <a:cs typeface="Times New Roman" pitchFamily="18" charset="0"/>
          </a:endParaRPr>
        </a:p>
      </dgm:t>
    </dgm:pt>
    <dgm:pt modelId="{F75BC63C-E129-4B88-A942-80C5C0F14E9E}" type="parTrans" cxnId="{46D37077-8D16-4D1D-AAA5-A7B62A46BC6C}">
      <dgm:prSet/>
      <dgm:spPr/>
      <dgm:t>
        <a:bodyPr/>
        <a:lstStyle/>
        <a:p>
          <a:endParaRPr lang="el-GR"/>
        </a:p>
      </dgm:t>
    </dgm:pt>
    <dgm:pt modelId="{8847DFED-04E5-4555-AE1C-E412CE595419}" type="sibTrans" cxnId="{46D37077-8D16-4D1D-AAA5-A7B62A46BC6C}">
      <dgm:prSet/>
      <dgm:spPr/>
      <dgm:t>
        <a:bodyPr/>
        <a:lstStyle/>
        <a:p>
          <a:endParaRPr lang="el-GR"/>
        </a:p>
      </dgm:t>
    </dgm:pt>
    <dgm:pt modelId="{5CBE4763-C3C8-46CD-95D0-782D876E3838}">
      <dgm:prSet phldrT="[Κείμενο]"/>
      <dgm:spPr/>
      <dgm:t>
        <a:bodyPr/>
        <a:lstStyle/>
        <a:p>
          <a:r>
            <a:rPr lang="el-GR" b="0" dirty="0" smtClean="0">
              <a:latin typeface="Times New Roman" pitchFamily="18" charset="0"/>
              <a:cs typeface="Times New Roman" pitchFamily="18" charset="0"/>
            </a:rPr>
            <a:t>1920-1930</a:t>
          </a:r>
          <a:endParaRPr lang="el-GR" b="0" dirty="0">
            <a:latin typeface="Times New Roman" pitchFamily="18" charset="0"/>
            <a:cs typeface="Times New Roman" pitchFamily="18" charset="0"/>
          </a:endParaRPr>
        </a:p>
      </dgm:t>
    </dgm:pt>
    <dgm:pt modelId="{9C2F18D8-6395-45C0-8C6E-9EB3A1AB6385}" type="parTrans" cxnId="{8B575EEE-9DB5-460F-BFCD-8954D9A641D9}">
      <dgm:prSet/>
      <dgm:spPr/>
      <dgm:t>
        <a:bodyPr/>
        <a:lstStyle/>
        <a:p>
          <a:endParaRPr lang="el-GR"/>
        </a:p>
      </dgm:t>
    </dgm:pt>
    <dgm:pt modelId="{C374B617-C6C9-4FFE-A00E-7109907D6E4B}" type="sibTrans" cxnId="{8B575EEE-9DB5-460F-BFCD-8954D9A641D9}">
      <dgm:prSet/>
      <dgm:spPr/>
      <dgm:t>
        <a:bodyPr/>
        <a:lstStyle/>
        <a:p>
          <a:endParaRPr lang="el-GR"/>
        </a:p>
      </dgm:t>
    </dgm:pt>
    <dgm:pt modelId="{F25467E1-AE3E-4D9B-B71F-93D33DF65064}">
      <dgm:prSet phldrT="[Κείμενο]"/>
      <dgm:spPr/>
      <dgm:t>
        <a:bodyPr/>
        <a:lstStyle/>
        <a:p>
          <a:r>
            <a:rPr lang="el-GR" dirty="0" smtClean="0">
              <a:latin typeface="Times New Roman" pitchFamily="18" charset="0"/>
              <a:cs typeface="Times New Roman" pitchFamily="18" charset="0"/>
            </a:rPr>
            <a:t>Μέσα σε λίγα χρόνια, οι πρώην παλιατζήδες και πωλητές γαντιών κατάφεραν να μετατρέψουν αυτό το ριψοκίνδυνο πείραμα σε κερδοφόρα επιχείρηση και να καταστήσουν το </a:t>
          </a:r>
          <a:r>
            <a:rPr lang="el-GR" dirty="0" err="1" smtClean="0">
              <a:latin typeface="Times New Roman" pitchFamily="18" charset="0"/>
              <a:cs typeface="Times New Roman" pitchFamily="18" charset="0"/>
            </a:rPr>
            <a:t>Χόλιγουντ</a:t>
          </a:r>
          <a:r>
            <a:rPr lang="el-GR" dirty="0" smtClean="0">
              <a:latin typeface="Times New Roman" pitchFamily="18" charset="0"/>
              <a:cs typeface="Times New Roman" pitchFamily="18" charset="0"/>
            </a:rPr>
            <a:t> την πρωτεύουσα της βιομηχανίας των ονείρων με παγκόσμια απήχηση.</a:t>
          </a:r>
          <a:endParaRPr lang="el-GR" dirty="0">
            <a:latin typeface="Times New Roman" pitchFamily="18" charset="0"/>
            <a:cs typeface="Times New Roman" pitchFamily="18" charset="0"/>
          </a:endParaRPr>
        </a:p>
      </dgm:t>
    </dgm:pt>
    <dgm:pt modelId="{02F7FA3F-3DCF-49B8-9F3C-9D3C3E0329C9}" type="parTrans" cxnId="{B7E3D0B5-64A3-4B50-B947-C10CF93758AB}">
      <dgm:prSet/>
      <dgm:spPr/>
      <dgm:t>
        <a:bodyPr/>
        <a:lstStyle/>
        <a:p>
          <a:endParaRPr lang="el-GR"/>
        </a:p>
      </dgm:t>
    </dgm:pt>
    <dgm:pt modelId="{B0AA7C83-852F-4665-9D87-B46616B3CDD6}" type="sibTrans" cxnId="{B7E3D0B5-64A3-4B50-B947-C10CF93758AB}">
      <dgm:prSet/>
      <dgm:spPr/>
      <dgm:t>
        <a:bodyPr/>
        <a:lstStyle/>
        <a:p>
          <a:endParaRPr lang="el-GR"/>
        </a:p>
      </dgm:t>
    </dgm:pt>
    <dgm:pt modelId="{A82972F4-294F-4B40-9921-CA08FE5CC49B}">
      <dgm:prSet phldrT="[Κείμενο]"/>
      <dgm:spPr/>
      <dgm:t>
        <a:bodyPr/>
        <a:lstStyle/>
        <a:p>
          <a:r>
            <a:rPr lang="el-GR" smtClean="0">
              <a:latin typeface="Times New Roman" pitchFamily="18" charset="0"/>
              <a:cs typeface="Times New Roman" pitchFamily="18" charset="0"/>
            </a:rPr>
            <a:t>1960</a:t>
          </a:r>
          <a:endParaRPr lang="el-GR" dirty="0">
            <a:latin typeface="Times New Roman" pitchFamily="18" charset="0"/>
            <a:cs typeface="Times New Roman" pitchFamily="18" charset="0"/>
          </a:endParaRPr>
        </a:p>
      </dgm:t>
    </dgm:pt>
    <dgm:pt modelId="{D9123DB3-33D9-4F4F-B928-49151963EB79}" type="parTrans" cxnId="{04CBF3AE-9F9C-4A78-B36A-E28A87C9BDF0}">
      <dgm:prSet/>
      <dgm:spPr/>
      <dgm:t>
        <a:bodyPr/>
        <a:lstStyle/>
        <a:p>
          <a:endParaRPr lang="el-GR"/>
        </a:p>
      </dgm:t>
    </dgm:pt>
    <dgm:pt modelId="{AA9DABF4-B9AC-4881-B732-67966A4CC921}" type="sibTrans" cxnId="{04CBF3AE-9F9C-4A78-B36A-E28A87C9BDF0}">
      <dgm:prSet/>
      <dgm:spPr/>
      <dgm:t>
        <a:bodyPr/>
        <a:lstStyle/>
        <a:p>
          <a:endParaRPr lang="el-GR"/>
        </a:p>
      </dgm:t>
    </dgm:pt>
    <dgm:pt modelId="{E2E5A981-48B6-4FE1-8E24-AB5038A01E3C}">
      <dgm:prSet phldrT="[Κείμενο]"/>
      <dgm:spPr/>
      <dgm:t>
        <a:bodyPr/>
        <a:lstStyle/>
        <a:p>
          <a:r>
            <a:rPr lang="el-GR" dirty="0" smtClean="0">
              <a:latin typeface="Times New Roman" pitchFamily="18" charset="0"/>
              <a:cs typeface="Times New Roman" pitchFamily="18" charset="0"/>
            </a:rPr>
            <a:t>Μετά τον Β' Παγκόσμιο Πόλεμο, άρχισε σταδιακά να χάνει την λάμψη του. Με την διάδοση της τηλεόρασης την δεκαετία του ’60, τα μεγάλα κινηματογραφικά στούντιο εγκατέλειψαν την περιοχή και το </a:t>
          </a:r>
          <a:r>
            <a:rPr lang="el-GR" dirty="0" err="1" smtClean="0">
              <a:latin typeface="Times New Roman" pitchFamily="18" charset="0"/>
              <a:cs typeface="Times New Roman" pitchFamily="18" charset="0"/>
            </a:rPr>
            <a:t>Χόλιγουντ</a:t>
          </a:r>
          <a:r>
            <a:rPr lang="el-GR" dirty="0" smtClean="0">
              <a:latin typeface="Times New Roman" pitchFamily="18" charset="0"/>
              <a:cs typeface="Times New Roman" pitchFamily="18" charset="0"/>
            </a:rPr>
            <a:t> έγινε ή έδρα της τηλεοπτικής βιομηχανίας των ΗΠΑ. </a:t>
          </a:r>
          <a:endParaRPr lang="el-GR" dirty="0">
            <a:latin typeface="Times New Roman" pitchFamily="18" charset="0"/>
            <a:cs typeface="Times New Roman" pitchFamily="18" charset="0"/>
          </a:endParaRPr>
        </a:p>
      </dgm:t>
    </dgm:pt>
    <dgm:pt modelId="{77446784-B7AF-4497-AE9C-03F8B90C27B4}" type="parTrans" cxnId="{A0E8B997-9883-432F-BE87-216C325039FC}">
      <dgm:prSet/>
      <dgm:spPr/>
      <dgm:t>
        <a:bodyPr/>
        <a:lstStyle/>
        <a:p>
          <a:endParaRPr lang="el-GR"/>
        </a:p>
      </dgm:t>
    </dgm:pt>
    <dgm:pt modelId="{741687DF-ED9D-4E8C-BFD2-6070299B1AF9}" type="sibTrans" cxnId="{A0E8B997-9883-432F-BE87-216C325039FC}">
      <dgm:prSet/>
      <dgm:spPr/>
      <dgm:t>
        <a:bodyPr/>
        <a:lstStyle/>
        <a:p>
          <a:endParaRPr lang="el-GR"/>
        </a:p>
      </dgm:t>
    </dgm:pt>
    <dgm:pt modelId="{433A3DCD-2101-4BB2-B1E5-8CC380FBC58C}" type="pres">
      <dgm:prSet presAssocID="{E58F6923-6FDC-466F-B74C-E0BEE349D610}" presName="linearFlow" presStyleCnt="0">
        <dgm:presLayoutVars>
          <dgm:dir/>
          <dgm:animLvl val="lvl"/>
          <dgm:resizeHandles val="exact"/>
        </dgm:presLayoutVars>
      </dgm:prSet>
      <dgm:spPr/>
      <dgm:t>
        <a:bodyPr/>
        <a:lstStyle/>
        <a:p>
          <a:endParaRPr lang="el-GR"/>
        </a:p>
      </dgm:t>
    </dgm:pt>
    <dgm:pt modelId="{39527415-C6E3-4ACB-A37F-0A3AC23DC144}" type="pres">
      <dgm:prSet presAssocID="{72FF9753-AE6A-47DD-99E4-2C72A4C1E655}" presName="composite" presStyleCnt="0"/>
      <dgm:spPr/>
      <dgm:t>
        <a:bodyPr/>
        <a:lstStyle/>
        <a:p>
          <a:endParaRPr lang="el-GR"/>
        </a:p>
      </dgm:t>
    </dgm:pt>
    <dgm:pt modelId="{F97F7356-E259-4211-9549-85FC40EA63DB}" type="pres">
      <dgm:prSet presAssocID="{72FF9753-AE6A-47DD-99E4-2C72A4C1E655}" presName="parentText" presStyleLbl="alignNode1" presStyleIdx="0" presStyleCnt="3">
        <dgm:presLayoutVars>
          <dgm:chMax val="1"/>
          <dgm:bulletEnabled val="1"/>
        </dgm:presLayoutVars>
      </dgm:prSet>
      <dgm:spPr/>
      <dgm:t>
        <a:bodyPr/>
        <a:lstStyle/>
        <a:p>
          <a:endParaRPr lang="el-GR"/>
        </a:p>
      </dgm:t>
    </dgm:pt>
    <dgm:pt modelId="{44A211A6-F4AB-46E2-9A46-4B7CAE0D3D35}" type="pres">
      <dgm:prSet presAssocID="{72FF9753-AE6A-47DD-99E4-2C72A4C1E655}" presName="descendantText" presStyleLbl="alignAcc1" presStyleIdx="0" presStyleCnt="3">
        <dgm:presLayoutVars>
          <dgm:bulletEnabled val="1"/>
        </dgm:presLayoutVars>
      </dgm:prSet>
      <dgm:spPr/>
      <dgm:t>
        <a:bodyPr/>
        <a:lstStyle/>
        <a:p>
          <a:endParaRPr lang="el-GR"/>
        </a:p>
      </dgm:t>
    </dgm:pt>
    <dgm:pt modelId="{7D4E28BF-E3F4-4049-9C7A-BDCCA8035463}" type="pres">
      <dgm:prSet presAssocID="{41115308-2C9B-4A37-9E24-E9FEB78AD7E5}" presName="sp" presStyleCnt="0"/>
      <dgm:spPr/>
      <dgm:t>
        <a:bodyPr/>
        <a:lstStyle/>
        <a:p>
          <a:endParaRPr lang="el-GR"/>
        </a:p>
      </dgm:t>
    </dgm:pt>
    <dgm:pt modelId="{6F59B151-50FF-42D6-8B50-E5426EE0DEAD}" type="pres">
      <dgm:prSet presAssocID="{5CBE4763-C3C8-46CD-95D0-782D876E3838}" presName="composite" presStyleCnt="0"/>
      <dgm:spPr/>
      <dgm:t>
        <a:bodyPr/>
        <a:lstStyle/>
        <a:p>
          <a:endParaRPr lang="el-GR"/>
        </a:p>
      </dgm:t>
    </dgm:pt>
    <dgm:pt modelId="{178A87FD-E66C-4BE5-AC72-7D9669C90590}" type="pres">
      <dgm:prSet presAssocID="{5CBE4763-C3C8-46CD-95D0-782D876E3838}" presName="parentText" presStyleLbl="alignNode1" presStyleIdx="1" presStyleCnt="3">
        <dgm:presLayoutVars>
          <dgm:chMax val="1"/>
          <dgm:bulletEnabled val="1"/>
        </dgm:presLayoutVars>
      </dgm:prSet>
      <dgm:spPr/>
      <dgm:t>
        <a:bodyPr/>
        <a:lstStyle/>
        <a:p>
          <a:endParaRPr lang="el-GR"/>
        </a:p>
      </dgm:t>
    </dgm:pt>
    <dgm:pt modelId="{F3C39AC0-1CAE-40E1-926B-5EC81B7015FA}" type="pres">
      <dgm:prSet presAssocID="{5CBE4763-C3C8-46CD-95D0-782D876E3838}" presName="descendantText" presStyleLbl="alignAcc1" presStyleIdx="1" presStyleCnt="3">
        <dgm:presLayoutVars>
          <dgm:bulletEnabled val="1"/>
        </dgm:presLayoutVars>
      </dgm:prSet>
      <dgm:spPr/>
      <dgm:t>
        <a:bodyPr/>
        <a:lstStyle/>
        <a:p>
          <a:endParaRPr lang="el-GR"/>
        </a:p>
      </dgm:t>
    </dgm:pt>
    <dgm:pt modelId="{81DD743C-4925-4718-8EC4-2026F83BDDE7}" type="pres">
      <dgm:prSet presAssocID="{C374B617-C6C9-4FFE-A00E-7109907D6E4B}" presName="sp" presStyleCnt="0"/>
      <dgm:spPr/>
      <dgm:t>
        <a:bodyPr/>
        <a:lstStyle/>
        <a:p>
          <a:endParaRPr lang="el-GR"/>
        </a:p>
      </dgm:t>
    </dgm:pt>
    <dgm:pt modelId="{E3E2E94D-9385-4009-AA24-32F69250BFB1}" type="pres">
      <dgm:prSet presAssocID="{A82972F4-294F-4B40-9921-CA08FE5CC49B}" presName="composite" presStyleCnt="0"/>
      <dgm:spPr/>
      <dgm:t>
        <a:bodyPr/>
        <a:lstStyle/>
        <a:p>
          <a:endParaRPr lang="el-GR"/>
        </a:p>
      </dgm:t>
    </dgm:pt>
    <dgm:pt modelId="{D9AD56B8-619A-4F26-B250-26873294B68A}" type="pres">
      <dgm:prSet presAssocID="{A82972F4-294F-4B40-9921-CA08FE5CC49B}" presName="parentText" presStyleLbl="alignNode1" presStyleIdx="2" presStyleCnt="3">
        <dgm:presLayoutVars>
          <dgm:chMax val="1"/>
          <dgm:bulletEnabled val="1"/>
        </dgm:presLayoutVars>
      </dgm:prSet>
      <dgm:spPr/>
      <dgm:t>
        <a:bodyPr/>
        <a:lstStyle/>
        <a:p>
          <a:endParaRPr lang="el-GR"/>
        </a:p>
      </dgm:t>
    </dgm:pt>
    <dgm:pt modelId="{78217946-4CBD-4AEF-8506-3A3598A3FE10}" type="pres">
      <dgm:prSet presAssocID="{A82972F4-294F-4B40-9921-CA08FE5CC49B}" presName="descendantText" presStyleLbl="alignAcc1" presStyleIdx="2" presStyleCnt="3">
        <dgm:presLayoutVars>
          <dgm:bulletEnabled val="1"/>
        </dgm:presLayoutVars>
      </dgm:prSet>
      <dgm:spPr/>
      <dgm:t>
        <a:bodyPr/>
        <a:lstStyle/>
        <a:p>
          <a:endParaRPr lang="el-GR"/>
        </a:p>
      </dgm:t>
    </dgm:pt>
  </dgm:ptLst>
  <dgm:cxnLst>
    <dgm:cxn modelId="{4E3520DC-F2D6-414A-96A5-8F0777A22466}" type="presOf" srcId="{72FF9753-AE6A-47DD-99E4-2C72A4C1E655}" destId="{F97F7356-E259-4211-9549-85FC40EA63DB}" srcOrd="0" destOrd="0" presId="urn:microsoft.com/office/officeart/2005/8/layout/chevron2"/>
    <dgm:cxn modelId="{6C569C4B-DC59-4C99-94A8-C04D66E6FBF3}" srcId="{E58F6923-6FDC-466F-B74C-E0BEE349D610}" destId="{72FF9753-AE6A-47DD-99E4-2C72A4C1E655}" srcOrd="0" destOrd="0" parTransId="{F00DDA23-A777-4343-9D20-E51E374F3C83}" sibTransId="{41115308-2C9B-4A37-9E24-E9FEB78AD7E5}"/>
    <dgm:cxn modelId="{FE94F73F-E535-4C5B-8979-E679E4685576}" type="presOf" srcId="{E2E5A981-48B6-4FE1-8E24-AB5038A01E3C}" destId="{78217946-4CBD-4AEF-8506-3A3598A3FE10}" srcOrd="0" destOrd="0" presId="urn:microsoft.com/office/officeart/2005/8/layout/chevron2"/>
    <dgm:cxn modelId="{F8327B7C-0BF9-4D84-8E9F-F31C583073D5}" type="presOf" srcId="{5CBE4763-C3C8-46CD-95D0-782D876E3838}" destId="{178A87FD-E66C-4BE5-AC72-7D9669C90590}" srcOrd="0" destOrd="0" presId="urn:microsoft.com/office/officeart/2005/8/layout/chevron2"/>
    <dgm:cxn modelId="{26774490-6609-41DA-92E3-0D7A54403826}" type="presOf" srcId="{E58F6923-6FDC-466F-B74C-E0BEE349D610}" destId="{433A3DCD-2101-4BB2-B1E5-8CC380FBC58C}" srcOrd="0" destOrd="0" presId="urn:microsoft.com/office/officeart/2005/8/layout/chevron2"/>
    <dgm:cxn modelId="{A0E8B997-9883-432F-BE87-216C325039FC}" srcId="{A82972F4-294F-4B40-9921-CA08FE5CC49B}" destId="{E2E5A981-48B6-4FE1-8E24-AB5038A01E3C}" srcOrd="0" destOrd="0" parTransId="{77446784-B7AF-4497-AE9C-03F8B90C27B4}" sibTransId="{741687DF-ED9D-4E8C-BFD2-6070299B1AF9}"/>
    <dgm:cxn modelId="{04CBF3AE-9F9C-4A78-B36A-E28A87C9BDF0}" srcId="{E58F6923-6FDC-466F-B74C-E0BEE349D610}" destId="{A82972F4-294F-4B40-9921-CA08FE5CC49B}" srcOrd="2" destOrd="0" parTransId="{D9123DB3-33D9-4F4F-B928-49151963EB79}" sibTransId="{AA9DABF4-B9AC-4881-B732-67966A4CC921}"/>
    <dgm:cxn modelId="{9460B989-E09C-417B-8B36-7170BFBAA6D6}" type="presOf" srcId="{F25467E1-AE3E-4D9B-B71F-93D33DF65064}" destId="{F3C39AC0-1CAE-40E1-926B-5EC81B7015FA}" srcOrd="0" destOrd="0" presId="urn:microsoft.com/office/officeart/2005/8/layout/chevron2"/>
    <dgm:cxn modelId="{46D37077-8D16-4D1D-AAA5-A7B62A46BC6C}" srcId="{72FF9753-AE6A-47DD-99E4-2C72A4C1E655}" destId="{3CCFF7A8-93D8-4CC7-BFD3-8AD0537D6DB7}" srcOrd="0" destOrd="0" parTransId="{F75BC63C-E129-4B88-A942-80C5C0F14E9E}" sibTransId="{8847DFED-04E5-4555-AE1C-E412CE595419}"/>
    <dgm:cxn modelId="{2C114C38-3365-4848-9BB6-300E3E1C4008}" type="presOf" srcId="{3CCFF7A8-93D8-4CC7-BFD3-8AD0537D6DB7}" destId="{44A211A6-F4AB-46E2-9A46-4B7CAE0D3D35}" srcOrd="0" destOrd="0" presId="urn:microsoft.com/office/officeart/2005/8/layout/chevron2"/>
    <dgm:cxn modelId="{B7E3D0B5-64A3-4B50-B947-C10CF93758AB}" srcId="{5CBE4763-C3C8-46CD-95D0-782D876E3838}" destId="{F25467E1-AE3E-4D9B-B71F-93D33DF65064}" srcOrd="0" destOrd="0" parTransId="{02F7FA3F-3DCF-49B8-9F3C-9D3C3E0329C9}" sibTransId="{B0AA7C83-852F-4665-9D87-B46616B3CDD6}"/>
    <dgm:cxn modelId="{CCB36670-E2B6-451D-B080-68065748C81C}" type="presOf" srcId="{A82972F4-294F-4B40-9921-CA08FE5CC49B}" destId="{D9AD56B8-619A-4F26-B250-26873294B68A}" srcOrd="0" destOrd="0" presId="urn:microsoft.com/office/officeart/2005/8/layout/chevron2"/>
    <dgm:cxn modelId="{8B575EEE-9DB5-460F-BFCD-8954D9A641D9}" srcId="{E58F6923-6FDC-466F-B74C-E0BEE349D610}" destId="{5CBE4763-C3C8-46CD-95D0-782D876E3838}" srcOrd="1" destOrd="0" parTransId="{9C2F18D8-6395-45C0-8C6E-9EB3A1AB6385}" sibTransId="{C374B617-C6C9-4FFE-A00E-7109907D6E4B}"/>
    <dgm:cxn modelId="{9853A087-575F-406C-81D5-A27A8287DF56}" type="presParOf" srcId="{433A3DCD-2101-4BB2-B1E5-8CC380FBC58C}" destId="{39527415-C6E3-4ACB-A37F-0A3AC23DC144}" srcOrd="0" destOrd="0" presId="urn:microsoft.com/office/officeart/2005/8/layout/chevron2"/>
    <dgm:cxn modelId="{AFC4E70C-07EF-4ABA-855C-FF22856415FC}" type="presParOf" srcId="{39527415-C6E3-4ACB-A37F-0A3AC23DC144}" destId="{F97F7356-E259-4211-9549-85FC40EA63DB}" srcOrd="0" destOrd="0" presId="urn:microsoft.com/office/officeart/2005/8/layout/chevron2"/>
    <dgm:cxn modelId="{963EB40F-8F5D-496E-8A92-E3DEFBEE3B6B}" type="presParOf" srcId="{39527415-C6E3-4ACB-A37F-0A3AC23DC144}" destId="{44A211A6-F4AB-46E2-9A46-4B7CAE0D3D35}" srcOrd="1" destOrd="0" presId="urn:microsoft.com/office/officeart/2005/8/layout/chevron2"/>
    <dgm:cxn modelId="{D9B89620-4881-49C6-AB5B-516CB48A98C9}" type="presParOf" srcId="{433A3DCD-2101-4BB2-B1E5-8CC380FBC58C}" destId="{7D4E28BF-E3F4-4049-9C7A-BDCCA8035463}" srcOrd="1" destOrd="0" presId="urn:microsoft.com/office/officeart/2005/8/layout/chevron2"/>
    <dgm:cxn modelId="{CCA1582F-C49A-40D6-BFBB-17D39ACE8FC3}" type="presParOf" srcId="{433A3DCD-2101-4BB2-B1E5-8CC380FBC58C}" destId="{6F59B151-50FF-42D6-8B50-E5426EE0DEAD}" srcOrd="2" destOrd="0" presId="urn:microsoft.com/office/officeart/2005/8/layout/chevron2"/>
    <dgm:cxn modelId="{DACF27CE-8A6E-4736-93C2-7A39BA2DD495}" type="presParOf" srcId="{6F59B151-50FF-42D6-8B50-E5426EE0DEAD}" destId="{178A87FD-E66C-4BE5-AC72-7D9669C90590}" srcOrd="0" destOrd="0" presId="urn:microsoft.com/office/officeart/2005/8/layout/chevron2"/>
    <dgm:cxn modelId="{165E305A-7653-486B-A81F-20FFC076EC21}" type="presParOf" srcId="{6F59B151-50FF-42D6-8B50-E5426EE0DEAD}" destId="{F3C39AC0-1CAE-40E1-926B-5EC81B7015FA}" srcOrd="1" destOrd="0" presId="urn:microsoft.com/office/officeart/2005/8/layout/chevron2"/>
    <dgm:cxn modelId="{742AAD32-B54D-4BB0-89F0-6F080B479676}" type="presParOf" srcId="{433A3DCD-2101-4BB2-B1E5-8CC380FBC58C}" destId="{81DD743C-4925-4718-8EC4-2026F83BDDE7}" srcOrd="3" destOrd="0" presId="urn:microsoft.com/office/officeart/2005/8/layout/chevron2"/>
    <dgm:cxn modelId="{D7242264-3154-47CF-BA14-A2B1E1C868DF}" type="presParOf" srcId="{433A3DCD-2101-4BB2-B1E5-8CC380FBC58C}" destId="{E3E2E94D-9385-4009-AA24-32F69250BFB1}" srcOrd="4" destOrd="0" presId="urn:microsoft.com/office/officeart/2005/8/layout/chevron2"/>
    <dgm:cxn modelId="{FDD0087D-A069-407C-A509-97C284766BB1}" type="presParOf" srcId="{E3E2E94D-9385-4009-AA24-32F69250BFB1}" destId="{D9AD56B8-619A-4F26-B250-26873294B68A}" srcOrd="0" destOrd="0" presId="urn:microsoft.com/office/officeart/2005/8/layout/chevron2"/>
    <dgm:cxn modelId="{0821C2B8-965D-4F2D-BB36-313855DFD947}" type="presParOf" srcId="{E3E2E94D-9385-4009-AA24-32F69250BFB1}" destId="{78217946-4CBD-4AEF-8506-3A3598A3FE10}"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E8B998-3BAC-4A8C-803A-E456F811CE00}" type="doc">
      <dgm:prSet loTypeId="urn:microsoft.com/office/officeart/2005/8/layout/bProcess4" loCatId="process" qsTypeId="urn:microsoft.com/office/officeart/2005/8/quickstyle/simple1" qsCatId="simple" csTypeId="urn:microsoft.com/office/officeart/2005/8/colors/accent2_2" csCatId="accent2" phldr="1"/>
      <dgm:spPr/>
      <dgm:t>
        <a:bodyPr/>
        <a:lstStyle/>
        <a:p>
          <a:endParaRPr lang="el-GR"/>
        </a:p>
      </dgm:t>
    </dgm:pt>
    <dgm:pt modelId="{47BBC75A-A211-4D98-9D46-7EEB47C201F5}">
      <dgm:prSet phldrT="[Κείμενο]"/>
      <dgm:spPr/>
      <dgm:t>
        <a:bodyPr/>
        <a:lstStyle/>
        <a:p>
          <a:r>
            <a:rPr lang="en-US" b="1" i="1" u="sng" smtClean="0">
              <a:latin typeface="Times New Roman" pitchFamily="18" charset="0"/>
              <a:cs typeface="Times New Roman" pitchFamily="18" charset="0"/>
            </a:rPr>
            <a:t>1910:</a:t>
          </a:r>
          <a:endParaRPr lang="el-GR" b="1" i="1" u="sng" smtClean="0">
            <a:latin typeface="Times New Roman" pitchFamily="18" charset="0"/>
            <a:cs typeface="Times New Roman" pitchFamily="18" charset="0"/>
          </a:endParaRPr>
        </a:p>
        <a:p>
          <a:r>
            <a:rPr lang="en-US" smtClean="0">
              <a:latin typeface="Times New Roman" pitchFamily="18" charset="0"/>
              <a:cs typeface="Times New Roman" pitchFamily="18" charset="0"/>
            </a:rPr>
            <a:t>Fade in/out</a:t>
          </a:r>
          <a:endParaRPr lang="en-US" dirty="0" smtClean="0">
            <a:latin typeface="Times New Roman" pitchFamily="18" charset="0"/>
            <a:cs typeface="Times New Roman" pitchFamily="18" charset="0"/>
          </a:endParaRPr>
        </a:p>
      </dgm:t>
    </dgm:pt>
    <dgm:pt modelId="{2639895C-1D02-41B9-B50C-F436BCF2EC5E}" type="parTrans" cxnId="{B700F111-5EC8-498C-B558-5BB5CBC15FA3}">
      <dgm:prSet/>
      <dgm:spPr/>
      <dgm:t>
        <a:bodyPr/>
        <a:lstStyle/>
        <a:p>
          <a:endParaRPr lang="el-GR"/>
        </a:p>
      </dgm:t>
    </dgm:pt>
    <dgm:pt modelId="{92E4DF58-3045-4DF0-9F34-3CE83A0D6311}" type="sibTrans" cxnId="{B700F111-5EC8-498C-B558-5BB5CBC15FA3}">
      <dgm:prSet/>
      <dgm:spPr/>
      <dgm:t>
        <a:bodyPr/>
        <a:lstStyle/>
        <a:p>
          <a:endParaRPr lang="el-GR"/>
        </a:p>
      </dgm:t>
    </dgm:pt>
    <dgm:pt modelId="{0E1C116D-F7FC-4B4D-8335-C77B458AC027}">
      <dgm:prSet phldrT="[Κείμενο]"/>
      <dgm:spPr/>
      <dgm:t>
        <a:bodyPr/>
        <a:lstStyle/>
        <a:p>
          <a:r>
            <a:rPr lang="en-US" b="1" i="1" u="sng" smtClean="0">
              <a:latin typeface="Times New Roman" pitchFamily="18" charset="0"/>
              <a:cs typeface="Times New Roman" pitchFamily="18" charset="0"/>
            </a:rPr>
            <a:t>1920</a:t>
          </a:r>
          <a:r>
            <a:rPr lang="en-US" smtClean="0"/>
            <a:t>:</a:t>
          </a:r>
        </a:p>
        <a:p>
          <a:r>
            <a:rPr lang="en-US" b="0" i="0" smtClean="0">
              <a:latin typeface="Times New Roman" pitchFamily="18" charset="0"/>
              <a:cs typeface="Times New Roman" pitchFamily="18" charset="0"/>
            </a:rPr>
            <a:t>Travelling matte</a:t>
          </a:r>
          <a:endParaRPr lang="el-GR" b="0" i="0" dirty="0">
            <a:latin typeface="Times New Roman" pitchFamily="18" charset="0"/>
            <a:cs typeface="Times New Roman" pitchFamily="18" charset="0"/>
          </a:endParaRPr>
        </a:p>
      </dgm:t>
    </dgm:pt>
    <dgm:pt modelId="{A868824D-B9D0-42AC-A6D8-2A50140FBA87}" type="parTrans" cxnId="{4A9BE7B3-E86F-4B82-B0C8-325D2FBB84DA}">
      <dgm:prSet/>
      <dgm:spPr/>
      <dgm:t>
        <a:bodyPr/>
        <a:lstStyle/>
        <a:p>
          <a:endParaRPr lang="el-GR"/>
        </a:p>
      </dgm:t>
    </dgm:pt>
    <dgm:pt modelId="{EF22FEAF-ADC2-4B15-ADE0-6244430AC9FC}" type="sibTrans" cxnId="{4A9BE7B3-E86F-4B82-B0C8-325D2FBB84DA}">
      <dgm:prSet/>
      <dgm:spPr/>
      <dgm:t>
        <a:bodyPr/>
        <a:lstStyle/>
        <a:p>
          <a:endParaRPr lang="el-GR"/>
        </a:p>
      </dgm:t>
    </dgm:pt>
    <dgm:pt modelId="{045563F1-18DB-4531-8C81-51F3A22DF550}">
      <dgm:prSet phldrT="[Κείμενο]"/>
      <dgm:spPr/>
      <dgm:t>
        <a:bodyPr/>
        <a:lstStyle/>
        <a:p>
          <a:r>
            <a:rPr lang="en-US" b="1" i="1" u="sng" smtClean="0">
              <a:latin typeface="Times New Roman" pitchFamily="18" charset="0"/>
              <a:cs typeface="Times New Roman" pitchFamily="18" charset="0"/>
            </a:rPr>
            <a:t>1930:</a:t>
          </a:r>
        </a:p>
        <a:p>
          <a:r>
            <a:rPr lang="en-US" smtClean="0">
              <a:latin typeface="Times New Roman" pitchFamily="18" charset="0"/>
              <a:cs typeface="Times New Roman" pitchFamily="18" charset="0"/>
            </a:rPr>
            <a:t>Movietone sound-on-film</a:t>
          </a:r>
          <a:endParaRPr lang="el-GR" dirty="0">
            <a:latin typeface="Times New Roman" pitchFamily="18" charset="0"/>
            <a:cs typeface="Times New Roman" pitchFamily="18" charset="0"/>
          </a:endParaRPr>
        </a:p>
      </dgm:t>
    </dgm:pt>
    <dgm:pt modelId="{38862ACD-AD53-4AE0-A0FC-228630B6B98E}" type="parTrans" cxnId="{B6390D98-3E9A-4B9A-95F2-67860284CB97}">
      <dgm:prSet/>
      <dgm:spPr/>
      <dgm:t>
        <a:bodyPr/>
        <a:lstStyle/>
        <a:p>
          <a:endParaRPr lang="el-GR"/>
        </a:p>
      </dgm:t>
    </dgm:pt>
    <dgm:pt modelId="{EF9283B5-6FF1-4A73-BBFF-84B6A28CB28C}" type="sibTrans" cxnId="{B6390D98-3E9A-4B9A-95F2-67860284CB97}">
      <dgm:prSet/>
      <dgm:spPr/>
      <dgm:t>
        <a:bodyPr/>
        <a:lstStyle/>
        <a:p>
          <a:endParaRPr lang="el-GR"/>
        </a:p>
      </dgm:t>
    </dgm:pt>
    <dgm:pt modelId="{C514BB91-A00E-416A-BA9A-D62A25B8F49A}">
      <dgm:prSet phldrT="[Κείμενο]"/>
      <dgm:spPr/>
      <dgm:t>
        <a:bodyPr/>
        <a:lstStyle/>
        <a:p>
          <a:r>
            <a:rPr lang="en-US" b="1" i="1" u="sng" smtClean="0">
              <a:latin typeface="Times New Roman" pitchFamily="18" charset="0"/>
              <a:cs typeface="Times New Roman" pitchFamily="18" charset="0"/>
            </a:rPr>
            <a:t>1940:</a:t>
          </a:r>
        </a:p>
        <a:p>
          <a:r>
            <a:rPr lang="en-US" smtClean="0">
              <a:latin typeface="Times New Roman" pitchFamily="18" charset="0"/>
              <a:cs typeface="Times New Roman" pitchFamily="18" charset="0"/>
            </a:rPr>
            <a:t>3-</a:t>
          </a:r>
          <a:r>
            <a:rPr lang="en-US" b="0" smtClean="0">
              <a:latin typeface="Times New Roman" pitchFamily="18" charset="0"/>
              <a:cs typeface="Times New Roman" pitchFamily="18" charset="0"/>
            </a:rPr>
            <a:t>strip technicolor process</a:t>
          </a:r>
          <a:endParaRPr lang="el-GR" b="0" dirty="0">
            <a:latin typeface="Times New Roman" pitchFamily="18" charset="0"/>
            <a:cs typeface="Times New Roman" pitchFamily="18" charset="0"/>
          </a:endParaRPr>
        </a:p>
      </dgm:t>
    </dgm:pt>
    <dgm:pt modelId="{2972BBCF-5DE4-424A-BC76-D76396CDDBD6}" type="parTrans" cxnId="{37822355-58D2-41E6-9FF3-5F4E64B30C36}">
      <dgm:prSet/>
      <dgm:spPr/>
      <dgm:t>
        <a:bodyPr/>
        <a:lstStyle/>
        <a:p>
          <a:endParaRPr lang="el-GR"/>
        </a:p>
      </dgm:t>
    </dgm:pt>
    <dgm:pt modelId="{9472821A-3A09-45C9-B260-872F365541F4}" type="sibTrans" cxnId="{37822355-58D2-41E6-9FF3-5F4E64B30C36}">
      <dgm:prSet/>
      <dgm:spPr/>
      <dgm:t>
        <a:bodyPr/>
        <a:lstStyle/>
        <a:p>
          <a:endParaRPr lang="el-GR"/>
        </a:p>
      </dgm:t>
    </dgm:pt>
    <dgm:pt modelId="{724191E9-1A33-44A1-8164-09C02ACA9206}">
      <dgm:prSet phldrT="[Κείμενο]"/>
      <dgm:spPr/>
      <dgm:t>
        <a:bodyPr/>
        <a:lstStyle/>
        <a:p>
          <a:r>
            <a:rPr lang="en-US" b="1" i="1" u="sng" smtClean="0">
              <a:latin typeface="Times New Roman" pitchFamily="18" charset="0"/>
              <a:cs typeface="Times New Roman" pitchFamily="18" charset="0"/>
            </a:rPr>
            <a:t>1950:</a:t>
          </a:r>
        </a:p>
        <a:p>
          <a:r>
            <a:rPr lang="en-US" b="0" i="0" u="none" smtClean="0">
              <a:latin typeface="Times New Roman" pitchFamily="18" charset="0"/>
              <a:cs typeface="Times New Roman" pitchFamily="18" charset="0"/>
            </a:rPr>
            <a:t>Sodium vapour lighing</a:t>
          </a:r>
          <a:endParaRPr lang="el-GR" b="0" i="0" u="none" dirty="0">
            <a:latin typeface="Times New Roman" pitchFamily="18" charset="0"/>
            <a:cs typeface="Times New Roman" pitchFamily="18" charset="0"/>
          </a:endParaRPr>
        </a:p>
      </dgm:t>
    </dgm:pt>
    <dgm:pt modelId="{3EFD83E5-350F-4AA8-9935-015B0E34A516}" type="parTrans" cxnId="{6F75149F-F5AA-4820-A94C-3442012A1170}">
      <dgm:prSet/>
      <dgm:spPr/>
      <dgm:t>
        <a:bodyPr/>
        <a:lstStyle/>
        <a:p>
          <a:endParaRPr lang="el-GR"/>
        </a:p>
      </dgm:t>
    </dgm:pt>
    <dgm:pt modelId="{E8BFDDD9-CA30-4FFD-9826-CDA71ABDF2A3}" type="sibTrans" cxnId="{6F75149F-F5AA-4820-A94C-3442012A1170}">
      <dgm:prSet/>
      <dgm:spPr/>
      <dgm:t>
        <a:bodyPr/>
        <a:lstStyle/>
        <a:p>
          <a:endParaRPr lang="el-GR"/>
        </a:p>
      </dgm:t>
    </dgm:pt>
    <dgm:pt modelId="{071B3858-0613-44D5-A72D-18CFE4CC04C6}">
      <dgm:prSet phldrT="[Κείμενο]"/>
      <dgm:spPr/>
      <dgm:t>
        <a:bodyPr/>
        <a:lstStyle/>
        <a:p>
          <a:r>
            <a:rPr lang="en-US" b="1" i="1" u="sng" smtClean="0">
              <a:latin typeface="Times New Roman" pitchFamily="18" charset="0"/>
              <a:cs typeface="Times New Roman" pitchFamily="18" charset="0"/>
            </a:rPr>
            <a:t>1960:</a:t>
          </a:r>
        </a:p>
        <a:p>
          <a:r>
            <a:rPr lang="en-US" b="0" i="0" u="none" smtClean="0">
              <a:latin typeface="Times New Roman" pitchFamily="18" charset="0"/>
              <a:cs typeface="Times New Roman" pitchFamily="18" charset="0"/>
            </a:rPr>
            <a:t>Split scan</a:t>
          </a:r>
          <a:endParaRPr lang="el-GR" b="0" i="0" u="none" dirty="0">
            <a:latin typeface="Times New Roman" pitchFamily="18" charset="0"/>
            <a:cs typeface="Times New Roman" pitchFamily="18" charset="0"/>
          </a:endParaRPr>
        </a:p>
      </dgm:t>
    </dgm:pt>
    <dgm:pt modelId="{909FB34C-0F3F-4E23-9034-2C1AF2D7DCD7}" type="parTrans" cxnId="{1F5F8E35-EC91-445E-9735-C004F9E3CEA9}">
      <dgm:prSet/>
      <dgm:spPr/>
      <dgm:t>
        <a:bodyPr/>
        <a:lstStyle/>
        <a:p>
          <a:endParaRPr lang="el-GR"/>
        </a:p>
      </dgm:t>
    </dgm:pt>
    <dgm:pt modelId="{DA25ECDF-7B6B-4167-B5D6-4C2832E26669}" type="sibTrans" cxnId="{1F5F8E35-EC91-445E-9735-C004F9E3CEA9}">
      <dgm:prSet/>
      <dgm:spPr/>
      <dgm:t>
        <a:bodyPr/>
        <a:lstStyle/>
        <a:p>
          <a:endParaRPr lang="el-GR"/>
        </a:p>
      </dgm:t>
    </dgm:pt>
    <dgm:pt modelId="{7554AA34-90D5-4E46-8D8B-CE162E7528EE}">
      <dgm:prSet phldrT="[Κείμενο]"/>
      <dgm:spPr/>
      <dgm:t>
        <a:bodyPr/>
        <a:lstStyle/>
        <a:p>
          <a:r>
            <a:rPr lang="en-US" b="1" i="1" u="sng" smtClean="0">
              <a:latin typeface="Times New Roman" pitchFamily="18" charset="0"/>
              <a:cs typeface="Times New Roman" pitchFamily="18" charset="0"/>
            </a:rPr>
            <a:t>1980:</a:t>
          </a:r>
        </a:p>
        <a:p>
          <a:r>
            <a:rPr lang="el-GR" b="0" i="0" u="none" smtClean="0">
              <a:latin typeface="Times New Roman" pitchFamily="18" charset="0"/>
              <a:cs typeface="Times New Roman" pitchFamily="18" charset="0"/>
            </a:rPr>
            <a:t>Αναπαραγωγή βιντεοταινιών</a:t>
          </a:r>
          <a:endParaRPr lang="el-GR" b="0" i="0" u="none" dirty="0">
            <a:latin typeface="Times New Roman" pitchFamily="18" charset="0"/>
            <a:cs typeface="Times New Roman" pitchFamily="18" charset="0"/>
          </a:endParaRPr>
        </a:p>
      </dgm:t>
    </dgm:pt>
    <dgm:pt modelId="{445E17B9-CA97-49BC-86ED-4A0398B8C581}" type="parTrans" cxnId="{33F68E0B-5C89-4688-9B76-E3CB31A64D2E}">
      <dgm:prSet/>
      <dgm:spPr/>
      <dgm:t>
        <a:bodyPr/>
        <a:lstStyle/>
        <a:p>
          <a:endParaRPr lang="el-GR"/>
        </a:p>
      </dgm:t>
    </dgm:pt>
    <dgm:pt modelId="{F3DBF8D7-0EFE-4191-90A2-886A472C613F}" type="sibTrans" cxnId="{33F68E0B-5C89-4688-9B76-E3CB31A64D2E}">
      <dgm:prSet/>
      <dgm:spPr/>
      <dgm:t>
        <a:bodyPr/>
        <a:lstStyle/>
        <a:p>
          <a:endParaRPr lang="el-GR"/>
        </a:p>
      </dgm:t>
    </dgm:pt>
    <dgm:pt modelId="{6D03B5D0-EA41-4CBC-83E2-B5492F6285C7}">
      <dgm:prSet phldrT="[Κείμενο]"/>
      <dgm:spPr/>
      <dgm:t>
        <a:bodyPr/>
        <a:lstStyle/>
        <a:p>
          <a:r>
            <a:rPr lang="el-GR" b="1" i="1" u="sng" smtClean="0">
              <a:latin typeface="Times New Roman" pitchFamily="18" charset="0"/>
              <a:cs typeface="Times New Roman" pitchFamily="18" charset="0"/>
            </a:rPr>
            <a:t>1990</a:t>
          </a:r>
          <a:r>
            <a:rPr lang="en-US" b="1" i="1" u="sng" smtClean="0">
              <a:latin typeface="Times New Roman" pitchFamily="18" charset="0"/>
              <a:cs typeface="Times New Roman" pitchFamily="18" charset="0"/>
            </a:rPr>
            <a:t>:</a:t>
          </a:r>
          <a:endParaRPr lang="el-GR" b="1" i="1" u="sng" smtClean="0">
            <a:latin typeface="Times New Roman" pitchFamily="18" charset="0"/>
            <a:cs typeface="Times New Roman" pitchFamily="18" charset="0"/>
          </a:endParaRPr>
        </a:p>
        <a:p>
          <a:r>
            <a:rPr lang="el-GR" b="0" i="0" u="none" smtClean="0">
              <a:latin typeface="Times New Roman" pitchFamily="18" charset="0"/>
              <a:cs typeface="Times New Roman" pitchFamily="18" charset="0"/>
            </a:rPr>
            <a:t>Ψηφιακή επεξεργασία </a:t>
          </a:r>
        </a:p>
        <a:p>
          <a:endParaRPr lang="el-GR" b="1" i="1" u="sng" dirty="0">
            <a:latin typeface="Times New Roman" pitchFamily="18" charset="0"/>
            <a:cs typeface="Times New Roman" pitchFamily="18" charset="0"/>
          </a:endParaRPr>
        </a:p>
      </dgm:t>
    </dgm:pt>
    <dgm:pt modelId="{0DD8043F-CB32-4263-80BF-4DBC44BBFAE5}" type="parTrans" cxnId="{38E8AA63-57D8-40EE-A54F-5D0854AF216F}">
      <dgm:prSet/>
      <dgm:spPr/>
      <dgm:t>
        <a:bodyPr/>
        <a:lstStyle/>
        <a:p>
          <a:endParaRPr lang="el-GR"/>
        </a:p>
      </dgm:t>
    </dgm:pt>
    <dgm:pt modelId="{D499FDF2-249F-4D72-92A7-4273ADFD10DE}" type="sibTrans" cxnId="{38E8AA63-57D8-40EE-A54F-5D0854AF216F}">
      <dgm:prSet/>
      <dgm:spPr/>
      <dgm:t>
        <a:bodyPr/>
        <a:lstStyle/>
        <a:p>
          <a:endParaRPr lang="el-GR"/>
        </a:p>
      </dgm:t>
    </dgm:pt>
    <dgm:pt modelId="{B1E80F4E-26BD-4723-A07F-3903432CF16A}">
      <dgm:prSet phldrT="[Κείμενο]"/>
      <dgm:spPr/>
      <dgm:t>
        <a:bodyPr/>
        <a:lstStyle/>
        <a:p>
          <a:r>
            <a:rPr lang="el-GR" b="1" i="1" u="sng" smtClean="0">
              <a:latin typeface="Times New Roman" pitchFamily="18" charset="0"/>
              <a:cs typeface="Times New Roman" pitchFamily="18" charset="0"/>
            </a:rPr>
            <a:t>2000</a:t>
          </a:r>
          <a:r>
            <a:rPr lang="en-US" b="1" i="1" u="sng" smtClean="0">
              <a:latin typeface="Times New Roman" pitchFamily="18" charset="0"/>
              <a:cs typeface="Times New Roman" pitchFamily="18" charset="0"/>
            </a:rPr>
            <a:t>:</a:t>
          </a:r>
          <a:endParaRPr lang="el-GR" b="1" i="1" u="sng" smtClean="0">
            <a:latin typeface="Times New Roman" pitchFamily="18" charset="0"/>
            <a:cs typeface="Times New Roman" pitchFamily="18" charset="0"/>
          </a:endParaRPr>
        </a:p>
        <a:p>
          <a:r>
            <a:rPr lang="el-GR" b="0" i="0" u="none" smtClean="0">
              <a:latin typeface="Times New Roman" pitchFamily="18" charset="0"/>
              <a:cs typeface="Times New Roman" pitchFamily="18" charset="0"/>
            </a:rPr>
            <a:t>Προσωμοίωση</a:t>
          </a:r>
          <a:endParaRPr lang="el-GR" b="0" i="0" u="none" dirty="0">
            <a:latin typeface="Times New Roman" pitchFamily="18" charset="0"/>
            <a:cs typeface="Times New Roman" pitchFamily="18" charset="0"/>
          </a:endParaRPr>
        </a:p>
      </dgm:t>
    </dgm:pt>
    <dgm:pt modelId="{2CC0ABB1-D446-4172-A5EA-A8D64D47DB8C}" type="parTrans" cxnId="{26ADCCA1-3796-42C4-8A6E-1622AA64CA42}">
      <dgm:prSet/>
      <dgm:spPr/>
      <dgm:t>
        <a:bodyPr/>
        <a:lstStyle/>
        <a:p>
          <a:endParaRPr lang="el-GR"/>
        </a:p>
      </dgm:t>
    </dgm:pt>
    <dgm:pt modelId="{DFEB28A9-A21C-447F-A413-DA9427D7A44E}" type="sibTrans" cxnId="{26ADCCA1-3796-42C4-8A6E-1622AA64CA42}">
      <dgm:prSet/>
      <dgm:spPr/>
      <dgm:t>
        <a:bodyPr/>
        <a:lstStyle/>
        <a:p>
          <a:endParaRPr lang="el-GR"/>
        </a:p>
      </dgm:t>
    </dgm:pt>
    <dgm:pt modelId="{1F8F9845-AF3A-40EC-A42A-04B84E4A75BE}" type="pres">
      <dgm:prSet presAssocID="{34E8B998-3BAC-4A8C-803A-E456F811CE00}" presName="Name0" presStyleCnt="0">
        <dgm:presLayoutVars>
          <dgm:dir/>
          <dgm:resizeHandles/>
        </dgm:presLayoutVars>
      </dgm:prSet>
      <dgm:spPr/>
      <dgm:t>
        <a:bodyPr/>
        <a:lstStyle/>
        <a:p>
          <a:endParaRPr lang="el-GR"/>
        </a:p>
      </dgm:t>
    </dgm:pt>
    <dgm:pt modelId="{952C3294-1249-4C1B-B352-47EF55CF20EC}" type="pres">
      <dgm:prSet presAssocID="{47BBC75A-A211-4D98-9D46-7EEB47C201F5}" presName="compNode" presStyleCnt="0"/>
      <dgm:spPr/>
      <dgm:t>
        <a:bodyPr/>
        <a:lstStyle/>
        <a:p>
          <a:endParaRPr lang="el-GR"/>
        </a:p>
      </dgm:t>
    </dgm:pt>
    <dgm:pt modelId="{66A5D1DE-F9F8-4C97-97D4-74A57142B31E}" type="pres">
      <dgm:prSet presAssocID="{47BBC75A-A211-4D98-9D46-7EEB47C201F5}" presName="dummyConnPt" presStyleCnt="0"/>
      <dgm:spPr/>
      <dgm:t>
        <a:bodyPr/>
        <a:lstStyle/>
        <a:p>
          <a:endParaRPr lang="el-GR"/>
        </a:p>
      </dgm:t>
    </dgm:pt>
    <dgm:pt modelId="{C5C4BE9F-DFF1-49F0-A2F6-05A9CDD7C456}" type="pres">
      <dgm:prSet presAssocID="{47BBC75A-A211-4D98-9D46-7EEB47C201F5}" presName="node" presStyleLbl="node1" presStyleIdx="0" presStyleCnt="9">
        <dgm:presLayoutVars>
          <dgm:bulletEnabled val="1"/>
        </dgm:presLayoutVars>
      </dgm:prSet>
      <dgm:spPr/>
      <dgm:t>
        <a:bodyPr/>
        <a:lstStyle/>
        <a:p>
          <a:endParaRPr lang="el-GR"/>
        </a:p>
      </dgm:t>
    </dgm:pt>
    <dgm:pt modelId="{495C3AAF-78DC-4E2B-9334-6C2AC0AB8BE7}" type="pres">
      <dgm:prSet presAssocID="{92E4DF58-3045-4DF0-9F34-3CE83A0D6311}" presName="sibTrans" presStyleLbl="bgSibTrans2D1" presStyleIdx="0" presStyleCnt="8"/>
      <dgm:spPr/>
      <dgm:t>
        <a:bodyPr/>
        <a:lstStyle/>
        <a:p>
          <a:endParaRPr lang="el-GR"/>
        </a:p>
      </dgm:t>
    </dgm:pt>
    <dgm:pt modelId="{240F77E8-0ED6-44A2-8D66-B3F9D302BA95}" type="pres">
      <dgm:prSet presAssocID="{0E1C116D-F7FC-4B4D-8335-C77B458AC027}" presName="compNode" presStyleCnt="0"/>
      <dgm:spPr/>
      <dgm:t>
        <a:bodyPr/>
        <a:lstStyle/>
        <a:p>
          <a:endParaRPr lang="el-GR"/>
        </a:p>
      </dgm:t>
    </dgm:pt>
    <dgm:pt modelId="{4DB00342-D59D-4AD8-8E5F-01175437E84D}" type="pres">
      <dgm:prSet presAssocID="{0E1C116D-F7FC-4B4D-8335-C77B458AC027}" presName="dummyConnPt" presStyleCnt="0"/>
      <dgm:spPr/>
      <dgm:t>
        <a:bodyPr/>
        <a:lstStyle/>
        <a:p>
          <a:endParaRPr lang="el-GR"/>
        </a:p>
      </dgm:t>
    </dgm:pt>
    <dgm:pt modelId="{630896E3-7B2F-43A3-A0A9-3E4C90111D3C}" type="pres">
      <dgm:prSet presAssocID="{0E1C116D-F7FC-4B4D-8335-C77B458AC027}" presName="node" presStyleLbl="node1" presStyleIdx="1" presStyleCnt="9">
        <dgm:presLayoutVars>
          <dgm:bulletEnabled val="1"/>
        </dgm:presLayoutVars>
      </dgm:prSet>
      <dgm:spPr/>
      <dgm:t>
        <a:bodyPr/>
        <a:lstStyle/>
        <a:p>
          <a:endParaRPr lang="el-GR"/>
        </a:p>
      </dgm:t>
    </dgm:pt>
    <dgm:pt modelId="{420B655E-0959-4FEA-A117-5D212C49FC8F}" type="pres">
      <dgm:prSet presAssocID="{EF22FEAF-ADC2-4B15-ADE0-6244430AC9FC}" presName="sibTrans" presStyleLbl="bgSibTrans2D1" presStyleIdx="1" presStyleCnt="8"/>
      <dgm:spPr/>
      <dgm:t>
        <a:bodyPr/>
        <a:lstStyle/>
        <a:p>
          <a:endParaRPr lang="el-GR"/>
        </a:p>
      </dgm:t>
    </dgm:pt>
    <dgm:pt modelId="{E7345E57-4822-42B0-B9FB-E030BCD4E6B6}" type="pres">
      <dgm:prSet presAssocID="{045563F1-18DB-4531-8C81-51F3A22DF550}" presName="compNode" presStyleCnt="0"/>
      <dgm:spPr/>
      <dgm:t>
        <a:bodyPr/>
        <a:lstStyle/>
        <a:p>
          <a:endParaRPr lang="el-GR"/>
        </a:p>
      </dgm:t>
    </dgm:pt>
    <dgm:pt modelId="{1F00DEF1-E853-47DA-ADD8-A6BE83331959}" type="pres">
      <dgm:prSet presAssocID="{045563F1-18DB-4531-8C81-51F3A22DF550}" presName="dummyConnPt" presStyleCnt="0"/>
      <dgm:spPr/>
      <dgm:t>
        <a:bodyPr/>
        <a:lstStyle/>
        <a:p>
          <a:endParaRPr lang="el-GR"/>
        </a:p>
      </dgm:t>
    </dgm:pt>
    <dgm:pt modelId="{C320980B-97A8-495B-AAC1-284C3B56AAA4}" type="pres">
      <dgm:prSet presAssocID="{045563F1-18DB-4531-8C81-51F3A22DF550}" presName="node" presStyleLbl="node1" presStyleIdx="2" presStyleCnt="9">
        <dgm:presLayoutVars>
          <dgm:bulletEnabled val="1"/>
        </dgm:presLayoutVars>
      </dgm:prSet>
      <dgm:spPr/>
      <dgm:t>
        <a:bodyPr/>
        <a:lstStyle/>
        <a:p>
          <a:endParaRPr lang="el-GR"/>
        </a:p>
      </dgm:t>
    </dgm:pt>
    <dgm:pt modelId="{6EC8CFDC-D396-485D-835B-EC2C93E4731F}" type="pres">
      <dgm:prSet presAssocID="{EF9283B5-6FF1-4A73-BBFF-84B6A28CB28C}" presName="sibTrans" presStyleLbl="bgSibTrans2D1" presStyleIdx="2" presStyleCnt="8"/>
      <dgm:spPr/>
      <dgm:t>
        <a:bodyPr/>
        <a:lstStyle/>
        <a:p>
          <a:endParaRPr lang="el-GR"/>
        </a:p>
      </dgm:t>
    </dgm:pt>
    <dgm:pt modelId="{FA9B3EA9-BA77-4246-8BB9-1337CFD7BFBD}" type="pres">
      <dgm:prSet presAssocID="{C514BB91-A00E-416A-BA9A-D62A25B8F49A}" presName="compNode" presStyleCnt="0"/>
      <dgm:spPr/>
      <dgm:t>
        <a:bodyPr/>
        <a:lstStyle/>
        <a:p>
          <a:endParaRPr lang="el-GR"/>
        </a:p>
      </dgm:t>
    </dgm:pt>
    <dgm:pt modelId="{8D298CED-73C5-40C3-A101-2FB3EF66297A}" type="pres">
      <dgm:prSet presAssocID="{C514BB91-A00E-416A-BA9A-D62A25B8F49A}" presName="dummyConnPt" presStyleCnt="0"/>
      <dgm:spPr/>
      <dgm:t>
        <a:bodyPr/>
        <a:lstStyle/>
        <a:p>
          <a:endParaRPr lang="el-GR"/>
        </a:p>
      </dgm:t>
    </dgm:pt>
    <dgm:pt modelId="{DF2C535F-97EC-4037-91AF-3883050BDE6A}" type="pres">
      <dgm:prSet presAssocID="{C514BB91-A00E-416A-BA9A-D62A25B8F49A}" presName="node" presStyleLbl="node1" presStyleIdx="3" presStyleCnt="9">
        <dgm:presLayoutVars>
          <dgm:bulletEnabled val="1"/>
        </dgm:presLayoutVars>
      </dgm:prSet>
      <dgm:spPr/>
      <dgm:t>
        <a:bodyPr/>
        <a:lstStyle/>
        <a:p>
          <a:endParaRPr lang="el-GR"/>
        </a:p>
      </dgm:t>
    </dgm:pt>
    <dgm:pt modelId="{0895D6B1-016A-477C-9AB3-FB16FF141F19}" type="pres">
      <dgm:prSet presAssocID="{9472821A-3A09-45C9-B260-872F365541F4}" presName="sibTrans" presStyleLbl="bgSibTrans2D1" presStyleIdx="3" presStyleCnt="8"/>
      <dgm:spPr/>
      <dgm:t>
        <a:bodyPr/>
        <a:lstStyle/>
        <a:p>
          <a:endParaRPr lang="el-GR"/>
        </a:p>
      </dgm:t>
    </dgm:pt>
    <dgm:pt modelId="{B1D89EA6-0F7E-4876-8D75-C035018DDAD1}" type="pres">
      <dgm:prSet presAssocID="{724191E9-1A33-44A1-8164-09C02ACA9206}" presName="compNode" presStyleCnt="0"/>
      <dgm:spPr/>
      <dgm:t>
        <a:bodyPr/>
        <a:lstStyle/>
        <a:p>
          <a:endParaRPr lang="el-GR"/>
        </a:p>
      </dgm:t>
    </dgm:pt>
    <dgm:pt modelId="{498E29E4-3BE2-44BB-95DC-10F2C25ECB7E}" type="pres">
      <dgm:prSet presAssocID="{724191E9-1A33-44A1-8164-09C02ACA9206}" presName="dummyConnPt" presStyleCnt="0"/>
      <dgm:spPr/>
      <dgm:t>
        <a:bodyPr/>
        <a:lstStyle/>
        <a:p>
          <a:endParaRPr lang="el-GR"/>
        </a:p>
      </dgm:t>
    </dgm:pt>
    <dgm:pt modelId="{EAE4AC44-168E-42A1-AB6F-048427D50A82}" type="pres">
      <dgm:prSet presAssocID="{724191E9-1A33-44A1-8164-09C02ACA9206}" presName="node" presStyleLbl="node1" presStyleIdx="4" presStyleCnt="9">
        <dgm:presLayoutVars>
          <dgm:bulletEnabled val="1"/>
        </dgm:presLayoutVars>
      </dgm:prSet>
      <dgm:spPr/>
      <dgm:t>
        <a:bodyPr/>
        <a:lstStyle/>
        <a:p>
          <a:endParaRPr lang="el-GR"/>
        </a:p>
      </dgm:t>
    </dgm:pt>
    <dgm:pt modelId="{A91A5F07-9EE7-434D-B9DA-502616E50088}" type="pres">
      <dgm:prSet presAssocID="{E8BFDDD9-CA30-4FFD-9826-CDA71ABDF2A3}" presName="sibTrans" presStyleLbl="bgSibTrans2D1" presStyleIdx="4" presStyleCnt="8"/>
      <dgm:spPr/>
      <dgm:t>
        <a:bodyPr/>
        <a:lstStyle/>
        <a:p>
          <a:endParaRPr lang="el-GR"/>
        </a:p>
      </dgm:t>
    </dgm:pt>
    <dgm:pt modelId="{2EC97319-A098-45E2-9409-FC6727B8BBB9}" type="pres">
      <dgm:prSet presAssocID="{071B3858-0613-44D5-A72D-18CFE4CC04C6}" presName="compNode" presStyleCnt="0"/>
      <dgm:spPr/>
      <dgm:t>
        <a:bodyPr/>
        <a:lstStyle/>
        <a:p>
          <a:endParaRPr lang="el-GR"/>
        </a:p>
      </dgm:t>
    </dgm:pt>
    <dgm:pt modelId="{85F4D6B0-3A25-4CEC-A493-4226235B7978}" type="pres">
      <dgm:prSet presAssocID="{071B3858-0613-44D5-A72D-18CFE4CC04C6}" presName="dummyConnPt" presStyleCnt="0"/>
      <dgm:spPr/>
      <dgm:t>
        <a:bodyPr/>
        <a:lstStyle/>
        <a:p>
          <a:endParaRPr lang="el-GR"/>
        </a:p>
      </dgm:t>
    </dgm:pt>
    <dgm:pt modelId="{78937EC0-6D6B-4CBA-9E6F-41A1F94CF486}" type="pres">
      <dgm:prSet presAssocID="{071B3858-0613-44D5-A72D-18CFE4CC04C6}" presName="node" presStyleLbl="node1" presStyleIdx="5" presStyleCnt="9">
        <dgm:presLayoutVars>
          <dgm:bulletEnabled val="1"/>
        </dgm:presLayoutVars>
      </dgm:prSet>
      <dgm:spPr/>
      <dgm:t>
        <a:bodyPr/>
        <a:lstStyle/>
        <a:p>
          <a:endParaRPr lang="el-GR"/>
        </a:p>
      </dgm:t>
    </dgm:pt>
    <dgm:pt modelId="{77D08518-BF1A-47A5-BBAB-C047E8EC12C9}" type="pres">
      <dgm:prSet presAssocID="{DA25ECDF-7B6B-4167-B5D6-4C2832E26669}" presName="sibTrans" presStyleLbl="bgSibTrans2D1" presStyleIdx="5" presStyleCnt="8"/>
      <dgm:spPr/>
      <dgm:t>
        <a:bodyPr/>
        <a:lstStyle/>
        <a:p>
          <a:endParaRPr lang="el-GR"/>
        </a:p>
      </dgm:t>
    </dgm:pt>
    <dgm:pt modelId="{D1041955-3246-4095-A168-DEA3394570A0}" type="pres">
      <dgm:prSet presAssocID="{7554AA34-90D5-4E46-8D8B-CE162E7528EE}" presName="compNode" presStyleCnt="0"/>
      <dgm:spPr/>
      <dgm:t>
        <a:bodyPr/>
        <a:lstStyle/>
        <a:p>
          <a:endParaRPr lang="el-GR"/>
        </a:p>
      </dgm:t>
    </dgm:pt>
    <dgm:pt modelId="{06FF4283-FB5D-4BC5-B3E5-D67EB2C12AE6}" type="pres">
      <dgm:prSet presAssocID="{7554AA34-90D5-4E46-8D8B-CE162E7528EE}" presName="dummyConnPt" presStyleCnt="0"/>
      <dgm:spPr/>
      <dgm:t>
        <a:bodyPr/>
        <a:lstStyle/>
        <a:p>
          <a:endParaRPr lang="el-GR"/>
        </a:p>
      </dgm:t>
    </dgm:pt>
    <dgm:pt modelId="{9DC9A12C-346A-4B4F-9587-C02E78402C84}" type="pres">
      <dgm:prSet presAssocID="{7554AA34-90D5-4E46-8D8B-CE162E7528EE}" presName="node" presStyleLbl="node1" presStyleIdx="6" presStyleCnt="9">
        <dgm:presLayoutVars>
          <dgm:bulletEnabled val="1"/>
        </dgm:presLayoutVars>
      </dgm:prSet>
      <dgm:spPr/>
      <dgm:t>
        <a:bodyPr/>
        <a:lstStyle/>
        <a:p>
          <a:endParaRPr lang="el-GR"/>
        </a:p>
      </dgm:t>
    </dgm:pt>
    <dgm:pt modelId="{4B07C7FE-872B-4D20-86B4-5541B422F72D}" type="pres">
      <dgm:prSet presAssocID="{F3DBF8D7-0EFE-4191-90A2-886A472C613F}" presName="sibTrans" presStyleLbl="bgSibTrans2D1" presStyleIdx="6" presStyleCnt="8"/>
      <dgm:spPr/>
      <dgm:t>
        <a:bodyPr/>
        <a:lstStyle/>
        <a:p>
          <a:endParaRPr lang="el-GR"/>
        </a:p>
      </dgm:t>
    </dgm:pt>
    <dgm:pt modelId="{DAB4E216-CAED-4145-92BF-A9A7632D4B34}" type="pres">
      <dgm:prSet presAssocID="{6D03B5D0-EA41-4CBC-83E2-B5492F6285C7}" presName="compNode" presStyleCnt="0"/>
      <dgm:spPr/>
      <dgm:t>
        <a:bodyPr/>
        <a:lstStyle/>
        <a:p>
          <a:endParaRPr lang="el-GR"/>
        </a:p>
      </dgm:t>
    </dgm:pt>
    <dgm:pt modelId="{A79D22DC-493E-4CDF-9C85-EF46DF841D53}" type="pres">
      <dgm:prSet presAssocID="{6D03B5D0-EA41-4CBC-83E2-B5492F6285C7}" presName="dummyConnPt" presStyleCnt="0"/>
      <dgm:spPr/>
      <dgm:t>
        <a:bodyPr/>
        <a:lstStyle/>
        <a:p>
          <a:endParaRPr lang="el-GR"/>
        </a:p>
      </dgm:t>
    </dgm:pt>
    <dgm:pt modelId="{D1FF3E3A-79F9-4291-9B82-940DBDD978AC}" type="pres">
      <dgm:prSet presAssocID="{6D03B5D0-EA41-4CBC-83E2-B5492F6285C7}" presName="node" presStyleLbl="node1" presStyleIdx="7" presStyleCnt="9" custLinFactNeighborX="-365" custLinFactNeighborY="4150">
        <dgm:presLayoutVars>
          <dgm:bulletEnabled val="1"/>
        </dgm:presLayoutVars>
      </dgm:prSet>
      <dgm:spPr/>
      <dgm:t>
        <a:bodyPr/>
        <a:lstStyle/>
        <a:p>
          <a:endParaRPr lang="el-GR"/>
        </a:p>
      </dgm:t>
    </dgm:pt>
    <dgm:pt modelId="{92683475-3CF4-44C1-88D1-E590A778B270}" type="pres">
      <dgm:prSet presAssocID="{D499FDF2-249F-4D72-92A7-4273ADFD10DE}" presName="sibTrans" presStyleLbl="bgSibTrans2D1" presStyleIdx="7" presStyleCnt="8"/>
      <dgm:spPr/>
      <dgm:t>
        <a:bodyPr/>
        <a:lstStyle/>
        <a:p>
          <a:endParaRPr lang="el-GR"/>
        </a:p>
      </dgm:t>
    </dgm:pt>
    <dgm:pt modelId="{70E9D85F-F3E2-4678-867A-486C87CAB139}" type="pres">
      <dgm:prSet presAssocID="{B1E80F4E-26BD-4723-A07F-3903432CF16A}" presName="compNode" presStyleCnt="0"/>
      <dgm:spPr/>
      <dgm:t>
        <a:bodyPr/>
        <a:lstStyle/>
        <a:p>
          <a:endParaRPr lang="el-GR"/>
        </a:p>
      </dgm:t>
    </dgm:pt>
    <dgm:pt modelId="{8645FEE9-A08C-4EC4-8331-41ED4B87BE49}" type="pres">
      <dgm:prSet presAssocID="{B1E80F4E-26BD-4723-A07F-3903432CF16A}" presName="dummyConnPt" presStyleCnt="0"/>
      <dgm:spPr/>
      <dgm:t>
        <a:bodyPr/>
        <a:lstStyle/>
        <a:p>
          <a:endParaRPr lang="el-GR"/>
        </a:p>
      </dgm:t>
    </dgm:pt>
    <dgm:pt modelId="{440792C4-B72A-47B4-B382-14CB833D7745}" type="pres">
      <dgm:prSet presAssocID="{B1E80F4E-26BD-4723-A07F-3903432CF16A}" presName="node" presStyleLbl="node1" presStyleIdx="8" presStyleCnt="9">
        <dgm:presLayoutVars>
          <dgm:bulletEnabled val="1"/>
        </dgm:presLayoutVars>
      </dgm:prSet>
      <dgm:spPr/>
      <dgm:t>
        <a:bodyPr/>
        <a:lstStyle/>
        <a:p>
          <a:endParaRPr lang="el-GR"/>
        </a:p>
      </dgm:t>
    </dgm:pt>
  </dgm:ptLst>
  <dgm:cxnLst>
    <dgm:cxn modelId="{521BE89E-FFF2-4AFA-B602-3C1C1F58BEF4}" type="presOf" srcId="{0E1C116D-F7FC-4B4D-8335-C77B458AC027}" destId="{630896E3-7B2F-43A3-A0A9-3E4C90111D3C}" srcOrd="0" destOrd="0" presId="urn:microsoft.com/office/officeart/2005/8/layout/bProcess4"/>
    <dgm:cxn modelId="{664CB749-3F9E-43AB-A725-3A3D9C370B09}" type="presOf" srcId="{B1E80F4E-26BD-4723-A07F-3903432CF16A}" destId="{440792C4-B72A-47B4-B382-14CB833D7745}" srcOrd="0" destOrd="0" presId="urn:microsoft.com/office/officeart/2005/8/layout/bProcess4"/>
    <dgm:cxn modelId="{32D4CE4A-D56F-444B-8EDF-C5DCC6E0A3C4}" type="presOf" srcId="{9472821A-3A09-45C9-B260-872F365541F4}" destId="{0895D6B1-016A-477C-9AB3-FB16FF141F19}" srcOrd="0" destOrd="0" presId="urn:microsoft.com/office/officeart/2005/8/layout/bProcess4"/>
    <dgm:cxn modelId="{94656F6F-9BE8-418D-8F85-979A30BE642B}" type="presOf" srcId="{92E4DF58-3045-4DF0-9F34-3CE83A0D6311}" destId="{495C3AAF-78DC-4E2B-9334-6C2AC0AB8BE7}" srcOrd="0" destOrd="0" presId="urn:microsoft.com/office/officeart/2005/8/layout/bProcess4"/>
    <dgm:cxn modelId="{4A9BE7B3-E86F-4B82-B0C8-325D2FBB84DA}" srcId="{34E8B998-3BAC-4A8C-803A-E456F811CE00}" destId="{0E1C116D-F7FC-4B4D-8335-C77B458AC027}" srcOrd="1" destOrd="0" parTransId="{A868824D-B9D0-42AC-A6D8-2A50140FBA87}" sibTransId="{EF22FEAF-ADC2-4B15-ADE0-6244430AC9FC}"/>
    <dgm:cxn modelId="{BCBB28F9-162B-4F95-94B7-C5D47FEAB46D}" type="presOf" srcId="{EF22FEAF-ADC2-4B15-ADE0-6244430AC9FC}" destId="{420B655E-0959-4FEA-A117-5D212C49FC8F}" srcOrd="0" destOrd="0" presId="urn:microsoft.com/office/officeart/2005/8/layout/bProcess4"/>
    <dgm:cxn modelId="{4996D64F-3EC8-410C-A12E-3EEF12C9341F}" type="presOf" srcId="{7554AA34-90D5-4E46-8D8B-CE162E7528EE}" destId="{9DC9A12C-346A-4B4F-9587-C02E78402C84}" srcOrd="0" destOrd="0" presId="urn:microsoft.com/office/officeart/2005/8/layout/bProcess4"/>
    <dgm:cxn modelId="{C7BBD968-C2E8-4B8A-A346-CF6CA97E088B}" type="presOf" srcId="{045563F1-18DB-4531-8C81-51F3A22DF550}" destId="{C320980B-97A8-495B-AAC1-284C3B56AAA4}" srcOrd="0" destOrd="0" presId="urn:microsoft.com/office/officeart/2005/8/layout/bProcess4"/>
    <dgm:cxn modelId="{8AFBD67C-D740-43DC-BDCA-18EF76FE6AD6}" type="presOf" srcId="{F3DBF8D7-0EFE-4191-90A2-886A472C613F}" destId="{4B07C7FE-872B-4D20-86B4-5541B422F72D}" srcOrd="0" destOrd="0" presId="urn:microsoft.com/office/officeart/2005/8/layout/bProcess4"/>
    <dgm:cxn modelId="{39E20C7E-EE03-4C92-8D96-A4896833AC40}" type="presOf" srcId="{47BBC75A-A211-4D98-9D46-7EEB47C201F5}" destId="{C5C4BE9F-DFF1-49F0-A2F6-05A9CDD7C456}" srcOrd="0" destOrd="0" presId="urn:microsoft.com/office/officeart/2005/8/layout/bProcess4"/>
    <dgm:cxn modelId="{0EF41E21-CF42-4480-B643-FD5F87C64FD6}" type="presOf" srcId="{C514BB91-A00E-416A-BA9A-D62A25B8F49A}" destId="{DF2C535F-97EC-4037-91AF-3883050BDE6A}" srcOrd="0" destOrd="0" presId="urn:microsoft.com/office/officeart/2005/8/layout/bProcess4"/>
    <dgm:cxn modelId="{37822355-58D2-41E6-9FF3-5F4E64B30C36}" srcId="{34E8B998-3BAC-4A8C-803A-E456F811CE00}" destId="{C514BB91-A00E-416A-BA9A-D62A25B8F49A}" srcOrd="3" destOrd="0" parTransId="{2972BBCF-5DE4-424A-BC76-D76396CDDBD6}" sibTransId="{9472821A-3A09-45C9-B260-872F365541F4}"/>
    <dgm:cxn modelId="{26ADCCA1-3796-42C4-8A6E-1622AA64CA42}" srcId="{34E8B998-3BAC-4A8C-803A-E456F811CE00}" destId="{B1E80F4E-26BD-4723-A07F-3903432CF16A}" srcOrd="8" destOrd="0" parTransId="{2CC0ABB1-D446-4172-A5EA-A8D64D47DB8C}" sibTransId="{DFEB28A9-A21C-447F-A413-DA9427D7A44E}"/>
    <dgm:cxn modelId="{3139E96C-859B-4C2E-AE35-129B7E7036C7}" type="presOf" srcId="{724191E9-1A33-44A1-8164-09C02ACA9206}" destId="{EAE4AC44-168E-42A1-AB6F-048427D50A82}" srcOrd="0" destOrd="0" presId="urn:microsoft.com/office/officeart/2005/8/layout/bProcess4"/>
    <dgm:cxn modelId="{429B6B05-72FA-41AE-A607-DB06EA1C59AF}" type="presOf" srcId="{071B3858-0613-44D5-A72D-18CFE4CC04C6}" destId="{78937EC0-6D6B-4CBA-9E6F-41A1F94CF486}" srcOrd="0" destOrd="0" presId="urn:microsoft.com/office/officeart/2005/8/layout/bProcess4"/>
    <dgm:cxn modelId="{33F68E0B-5C89-4688-9B76-E3CB31A64D2E}" srcId="{34E8B998-3BAC-4A8C-803A-E456F811CE00}" destId="{7554AA34-90D5-4E46-8D8B-CE162E7528EE}" srcOrd="6" destOrd="0" parTransId="{445E17B9-CA97-49BC-86ED-4A0398B8C581}" sibTransId="{F3DBF8D7-0EFE-4191-90A2-886A472C613F}"/>
    <dgm:cxn modelId="{B6390D98-3E9A-4B9A-95F2-67860284CB97}" srcId="{34E8B998-3BAC-4A8C-803A-E456F811CE00}" destId="{045563F1-18DB-4531-8C81-51F3A22DF550}" srcOrd="2" destOrd="0" parTransId="{38862ACD-AD53-4AE0-A0FC-228630B6B98E}" sibTransId="{EF9283B5-6FF1-4A73-BBFF-84B6A28CB28C}"/>
    <dgm:cxn modelId="{38E8AA63-57D8-40EE-A54F-5D0854AF216F}" srcId="{34E8B998-3BAC-4A8C-803A-E456F811CE00}" destId="{6D03B5D0-EA41-4CBC-83E2-B5492F6285C7}" srcOrd="7" destOrd="0" parTransId="{0DD8043F-CB32-4263-80BF-4DBC44BBFAE5}" sibTransId="{D499FDF2-249F-4D72-92A7-4273ADFD10DE}"/>
    <dgm:cxn modelId="{1F5F8E35-EC91-445E-9735-C004F9E3CEA9}" srcId="{34E8B998-3BAC-4A8C-803A-E456F811CE00}" destId="{071B3858-0613-44D5-A72D-18CFE4CC04C6}" srcOrd="5" destOrd="0" parTransId="{909FB34C-0F3F-4E23-9034-2C1AF2D7DCD7}" sibTransId="{DA25ECDF-7B6B-4167-B5D6-4C2832E26669}"/>
    <dgm:cxn modelId="{6F75149F-F5AA-4820-A94C-3442012A1170}" srcId="{34E8B998-3BAC-4A8C-803A-E456F811CE00}" destId="{724191E9-1A33-44A1-8164-09C02ACA9206}" srcOrd="4" destOrd="0" parTransId="{3EFD83E5-350F-4AA8-9935-015B0E34A516}" sibTransId="{E8BFDDD9-CA30-4FFD-9826-CDA71ABDF2A3}"/>
    <dgm:cxn modelId="{B700F111-5EC8-498C-B558-5BB5CBC15FA3}" srcId="{34E8B998-3BAC-4A8C-803A-E456F811CE00}" destId="{47BBC75A-A211-4D98-9D46-7EEB47C201F5}" srcOrd="0" destOrd="0" parTransId="{2639895C-1D02-41B9-B50C-F436BCF2EC5E}" sibTransId="{92E4DF58-3045-4DF0-9F34-3CE83A0D6311}"/>
    <dgm:cxn modelId="{2A2A942B-5136-4E31-AE32-FC121FFF16B4}" type="presOf" srcId="{D499FDF2-249F-4D72-92A7-4273ADFD10DE}" destId="{92683475-3CF4-44C1-88D1-E590A778B270}" srcOrd="0" destOrd="0" presId="urn:microsoft.com/office/officeart/2005/8/layout/bProcess4"/>
    <dgm:cxn modelId="{80F29436-FFD9-46AF-BF9E-3EDA50C2E611}" type="presOf" srcId="{E8BFDDD9-CA30-4FFD-9826-CDA71ABDF2A3}" destId="{A91A5F07-9EE7-434D-B9DA-502616E50088}" srcOrd="0" destOrd="0" presId="urn:microsoft.com/office/officeart/2005/8/layout/bProcess4"/>
    <dgm:cxn modelId="{1273397A-4934-479B-A7B8-803332809F24}" type="presOf" srcId="{6D03B5D0-EA41-4CBC-83E2-B5492F6285C7}" destId="{D1FF3E3A-79F9-4291-9B82-940DBDD978AC}" srcOrd="0" destOrd="0" presId="urn:microsoft.com/office/officeart/2005/8/layout/bProcess4"/>
    <dgm:cxn modelId="{6898F00E-C775-4FC6-A0E8-8CBD1047F186}" type="presOf" srcId="{DA25ECDF-7B6B-4167-B5D6-4C2832E26669}" destId="{77D08518-BF1A-47A5-BBAB-C047E8EC12C9}" srcOrd="0" destOrd="0" presId="urn:microsoft.com/office/officeart/2005/8/layout/bProcess4"/>
    <dgm:cxn modelId="{A49C6987-4077-4AB6-B361-7D57C850CAE9}" type="presOf" srcId="{34E8B998-3BAC-4A8C-803A-E456F811CE00}" destId="{1F8F9845-AF3A-40EC-A42A-04B84E4A75BE}" srcOrd="0" destOrd="0" presId="urn:microsoft.com/office/officeart/2005/8/layout/bProcess4"/>
    <dgm:cxn modelId="{9B72EF7C-30A9-463C-87D4-63B4FEB26463}" type="presOf" srcId="{EF9283B5-6FF1-4A73-BBFF-84B6A28CB28C}" destId="{6EC8CFDC-D396-485D-835B-EC2C93E4731F}" srcOrd="0" destOrd="0" presId="urn:microsoft.com/office/officeart/2005/8/layout/bProcess4"/>
    <dgm:cxn modelId="{AF4DAECB-7976-4F98-B2D5-759D997AB905}" type="presParOf" srcId="{1F8F9845-AF3A-40EC-A42A-04B84E4A75BE}" destId="{952C3294-1249-4C1B-B352-47EF55CF20EC}" srcOrd="0" destOrd="0" presId="urn:microsoft.com/office/officeart/2005/8/layout/bProcess4"/>
    <dgm:cxn modelId="{D2881B22-8D2F-4B82-821F-D5EB484A0279}" type="presParOf" srcId="{952C3294-1249-4C1B-B352-47EF55CF20EC}" destId="{66A5D1DE-F9F8-4C97-97D4-74A57142B31E}" srcOrd="0" destOrd="0" presId="urn:microsoft.com/office/officeart/2005/8/layout/bProcess4"/>
    <dgm:cxn modelId="{A3070F4B-E572-47B5-9484-2193289780B4}" type="presParOf" srcId="{952C3294-1249-4C1B-B352-47EF55CF20EC}" destId="{C5C4BE9F-DFF1-49F0-A2F6-05A9CDD7C456}" srcOrd="1" destOrd="0" presId="urn:microsoft.com/office/officeart/2005/8/layout/bProcess4"/>
    <dgm:cxn modelId="{625F6651-F450-4767-8E42-2F4AD0FBA63D}" type="presParOf" srcId="{1F8F9845-AF3A-40EC-A42A-04B84E4A75BE}" destId="{495C3AAF-78DC-4E2B-9334-6C2AC0AB8BE7}" srcOrd="1" destOrd="0" presId="urn:microsoft.com/office/officeart/2005/8/layout/bProcess4"/>
    <dgm:cxn modelId="{D1705E4A-91DF-49A6-9F9B-FB9238E12CBA}" type="presParOf" srcId="{1F8F9845-AF3A-40EC-A42A-04B84E4A75BE}" destId="{240F77E8-0ED6-44A2-8D66-B3F9D302BA95}" srcOrd="2" destOrd="0" presId="urn:microsoft.com/office/officeart/2005/8/layout/bProcess4"/>
    <dgm:cxn modelId="{490A5E07-C400-48BD-BAFE-6F1E12DDC846}" type="presParOf" srcId="{240F77E8-0ED6-44A2-8D66-B3F9D302BA95}" destId="{4DB00342-D59D-4AD8-8E5F-01175437E84D}" srcOrd="0" destOrd="0" presId="urn:microsoft.com/office/officeart/2005/8/layout/bProcess4"/>
    <dgm:cxn modelId="{0A1CA8CE-06C0-4D05-BA79-5B973D2ED213}" type="presParOf" srcId="{240F77E8-0ED6-44A2-8D66-B3F9D302BA95}" destId="{630896E3-7B2F-43A3-A0A9-3E4C90111D3C}" srcOrd="1" destOrd="0" presId="urn:microsoft.com/office/officeart/2005/8/layout/bProcess4"/>
    <dgm:cxn modelId="{055ADB50-14F2-421D-943C-3BDF3B2E446D}" type="presParOf" srcId="{1F8F9845-AF3A-40EC-A42A-04B84E4A75BE}" destId="{420B655E-0959-4FEA-A117-5D212C49FC8F}" srcOrd="3" destOrd="0" presId="urn:microsoft.com/office/officeart/2005/8/layout/bProcess4"/>
    <dgm:cxn modelId="{C4B6A700-CD53-4D55-9549-FD87103C0006}" type="presParOf" srcId="{1F8F9845-AF3A-40EC-A42A-04B84E4A75BE}" destId="{E7345E57-4822-42B0-B9FB-E030BCD4E6B6}" srcOrd="4" destOrd="0" presId="urn:microsoft.com/office/officeart/2005/8/layout/bProcess4"/>
    <dgm:cxn modelId="{FFCFC1D6-49A9-4A27-B366-3C7A964449CB}" type="presParOf" srcId="{E7345E57-4822-42B0-B9FB-E030BCD4E6B6}" destId="{1F00DEF1-E853-47DA-ADD8-A6BE83331959}" srcOrd="0" destOrd="0" presId="urn:microsoft.com/office/officeart/2005/8/layout/bProcess4"/>
    <dgm:cxn modelId="{3877D30B-185E-4D27-BC27-0F6ED1A6A590}" type="presParOf" srcId="{E7345E57-4822-42B0-B9FB-E030BCD4E6B6}" destId="{C320980B-97A8-495B-AAC1-284C3B56AAA4}" srcOrd="1" destOrd="0" presId="urn:microsoft.com/office/officeart/2005/8/layout/bProcess4"/>
    <dgm:cxn modelId="{B3463034-8810-4B9B-A54B-5D0112C64EF7}" type="presParOf" srcId="{1F8F9845-AF3A-40EC-A42A-04B84E4A75BE}" destId="{6EC8CFDC-D396-485D-835B-EC2C93E4731F}" srcOrd="5" destOrd="0" presId="urn:microsoft.com/office/officeart/2005/8/layout/bProcess4"/>
    <dgm:cxn modelId="{4079AAF3-A2FC-4599-8844-723B311F1F8D}" type="presParOf" srcId="{1F8F9845-AF3A-40EC-A42A-04B84E4A75BE}" destId="{FA9B3EA9-BA77-4246-8BB9-1337CFD7BFBD}" srcOrd="6" destOrd="0" presId="urn:microsoft.com/office/officeart/2005/8/layout/bProcess4"/>
    <dgm:cxn modelId="{9E4A723D-112B-488D-A5E3-72740E9842BA}" type="presParOf" srcId="{FA9B3EA9-BA77-4246-8BB9-1337CFD7BFBD}" destId="{8D298CED-73C5-40C3-A101-2FB3EF66297A}" srcOrd="0" destOrd="0" presId="urn:microsoft.com/office/officeart/2005/8/layout/bProcess4"/>
    <dgm:cxn modelId="{59C87532-CD4F-46AA-92E7-36BD7A1C0B1F}" type="presParOf" srcId="{FA9B3EA9-BA77-4246-8BB9-1337CFD7BFBD}" destId="{DF2C535F-97EC-4037-91AF-3883050BDE6A}" srcOrd="1" destOrd="0" presId="urn:microsoft.com/office/officeart/2005/8/layout/bProcess4"/>
    <dgm:cxn modelId="{E2CF042E-CC6E-4298-86EA-5D1A867B5713}" type="presParOf" srcId="{1F8F9845-AF3A-40EC-A42A-04B84E4A75BE}" destId="{0895D6B1-016A-477C-9AB3-FB16FF141F19}" srcOrd="7" destOrd="0" presId="urn:microsoft.com/office/officeart/2005/8/layout/bProcess4"/>
    <dgm:cxn modelId="{03E0DB5A-A3A9-45D8-B773-556940C96228}" type="presParOf" srcId="{1F8F9845-AF3A-40EC-A42A-04B84E4A75BE}" destId="{B1D89EA6-0F7E-4876-8D75-C035018DDAD1}" srcOrd="8" destOrd="0" presId="urn:microsoft.com/office/officeart/2005/8/layout/bProcess4"/>
    <dgm:cxn modelId="{973A80BC-E1D6-4838-838D-D362B1615724}" type="presParOf" srcId="{B1D89EA6-0F7E-4876-8D75-C035018DDAD1}" destId="{498E29E4-3BE2-44BB-95DC-10F2C25ECB7E}" srcOrd="0" destOrd="0" presId="urn:microsoft.com/office/officeart/2005/8/layout/bProcess4"/>
    <dgm:cxn modelId="{354B0759-21F9-4D33-8100-C97D6F6BF018}" type="presParOf" srcId="{B1D89EA6-0F7E-4876-8D75-C035018DDAD1}" destId="{EAE4AC44-168E-42A1-AB6F-048427D50A82}" srcOrd="1" destOrd="0" presId="urn:microsoft.com/office/officeart/2005/8/layout/bProcess4"/>
    <dgm:cxn modelId="{D4373D47-65E4-4401-99C4-E6C0512D9A5B}" type="presParOf" srcId="{1F8F9845-AF3A-40EC-A42A-04B84E4A75BE}" destId="{A91A5F07-9EE7-434D-B9DA-502616E50088}" srcOrd="9" destOrd="0" presId="urn:microsoft.com/office/officeart/2005/8/layout/bProcess4"/>
    <dgm:cxn modelId="{C06D466E-94F3-48CD-8B20-A861D62DF6C9}" type="presParOf" srcId="{1F8F9845-AF3A-40EC-A42A-04B84E4A75BE}" destId="{2EC97319-A098-45E2-9409-FC6727B8BBB9}" srcOrd="10" destOrd="0" presId="urn:microsoft.com/office/officeart/2005/8/layout/bProcess4"/>
    <dgm:cxn modelId="{E62CB4D8-D769-454D-9116-568E349A7F9F}" type="presParOf" srcId="{2EC97319-A098-45E2-9409-FC6727B8BBB9}" destId="{85F4D6B0-3A25-4CEC-A493-4226235B7978}" srcOrd="0" destOrd="0" presId="urn:microsoft.com/office/officeart/2005/8/layout/bProcess4"/>
    <dgm:cxn modelId="{3017A842-F8A2-465A-B8F7-C148D06621D4}" type="presParOf" srcId="{2EC97319-A098-45E2-9409-FC6727B8BBB9}" destId="{78937EC0-6D6B-4CBA-9E6F-41A1F94CF486}" srcOrd="1" destOrd="0" presId="urn:microsoft.com/office/officeart/2005/8/layout/bProcess4"/>
    <dgm:cxn modelId="{A5E7451F-CA7A-4F02-91CD-5B178F8F06BE}" type="presParOf" srcId="{1F8F9845-AF3A-40EC-A42A-04B84E4A75BE}" destId="{77D08518-BF1A-47A5-BBAB-C047E8EC12C9}" srcOrd="11" destOrd="0" presId="urn:microsoft.com/office/officeart/2005/8/layout/bProcess4"/>
    <dgm:cxn modelId="{DC8945A6-6601-40D1-8180-C36D5E750099}" type="presParOf" srcId="{1F8F9845-AF3A-40EC-A42A-04B84E4A75BE}" destId="{D1041955-3246-4095-A168-DEA3394570A0}" srcOrd="12" destOrd="0" presId="urn:microsoft.com/office/officeart/2005/8/layout/bProcess4"/>
    <dgm:cxn modelId="{55FE9E95-2734-4693-9113-75D9368A7989}" type="presParOf" srcId="{D1041955-3246-4095-A168-DEA3394570A0}" destId="{06FF4283-FB5D-4BC5-B3E5-D67EB2C12AE6}" srcOrd="0" destOrd="0" presId="urn:microsoft.com/office/officeart/2005/8/layout/bProcess4"/>
    <dgm:cxn modelId="{8501970A-8CB6-4712-8999-C0BD0F9B4AAE}" type="presParOf" srcId="{D1041955-3246-4095-A168-DEA3394570A0}" destId="{9DC9A12C-346A-4B4F-9587-C02E78402C84}" srcOrd="1" destOrd="0" presId="urn:microsoft.com/office/officeart/2005/8/layout/bProcess4"/>
    <dgm:cxn modelId="{E0057E75-023D-495A-968D-89FEAF33668A}" type="presParOf" srcId="{1F8F9845-AF3A-40EC-A42A-04B84E4A75BE}" destId="{4B07C7FE-872B-4D20-86B4-5541B422F72D}" srcOrd="13" destOrd="0" presId="urn:microsoft.com/office/officeart/2005/8/layout/bProcess4"/>
    <dgm:cxn modelId="{18F08AEF-3C1E-4D0F-8D8D-E56CEEAF2497}" type="presParOf" srcId="{1F8F9845-AF3A-40EC-A42A-04B84E4A75BE}" destId="{DAB4E216-CAED-4145-92BF-A9A7632D4B34}" srcOrd="14" destOrd="0" presId="urn:microsoft.com/office/officeart/2005/8/layout/bProcess4"/>
    <dgm:cxn modelId="{C18B4230-BD23-43A5-AD4C-EFD57716C4C7}" type="presParOf" srcId="{DAB4E216-CAED-4145-92BF-A9A7632D4B34}" destId="{A79D22DC-493E-4CDF-9C85-EF46DF841D53}" srcOrd="0" destOrd="0" presId="urn:microsoft.com/office/officeart/2005/8/layout/bProcess4"/>
    <dgm:cxn modelId="{A540514E-4B7F-4993-938D-039D853B5FF0}" type="presParOf" srcId="{DAB4E216-CAED-4145-92BF-A9A7632D4B34}" destId="{D1FF3E3A-79F9-4291-9B82-940DBDD978AC}" srcOrd="1" destOrd="0" presId="urn:microsoft.com/office/officeart/2005/8/layout/bProcess4"/>
    <dgm:cxn modelId="{B077B8E5-5E72-4903-A1F6-D782CB902679}" type="presParOf" srcId="{1F8F9845-AF3A-40EC-A42A-04B84E4A75BE}" destId="{92683475-3CF4-44C1-88D1-E590A778B270}" srcOrd="15" destOrd="0" presId="urn:microsoft.com/office/officeart/2005/8/layout/bProcess4"/>
    <dgm:cxn modelId="{E73F3294-78F5-48EB-979C-48DE28368F75}" type="presParOf" srcId="{1F8F9845-AF3A-40EC-A42A-04B84E4A75BE}" destId="{70E9D85F-F3E2-4678-867A-486C87CAB139}" srcOrd="16" destOrd="0" presId="urn:microsoft.com/office/officeart/2005/8/layout/bProcess4"/>
    <dgm:cxn modelId="{38171BFA-C484-421A-BF79-06831F8170CE}" type="presParOf" srcId="{70E9D85F-F3E2-4678-867A-486C87CAB139}" destId="{8645FEE9-A08C-4EC4-8331-41ED4B87BE49}" srcOrd="0" destOrd="0" presId="urn:microsoft.com/office/officeart/2005/8/layout/bProcess4"/>
    <dgm:cxn modelId="{E9518B69-74F1-42E3-BB15-1C0F6012524A}" type="presParOf" srcId="{70E9D85F-F3E2-4678-867A-486C87CAB139}" destId="{440792C4-B72A-47B4-B382-14CB833D7745}"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43082A-510D-4BAF-9CA0-24C105BF22B4}" type="doc">
      <dgm:prSet loTypeId="urn:microsoft.com/office/officeart/2005/8/layout/hierarchy2" loCatId="hierarchy" qsTypeId="urn:microsoft.com/office/officeart/2005/8/quickstyle/simple1" qsCatId="simple" csTypeId="urn:microsoft.com/office/officeart/2005/8/colors/accent2_1" csCatId="accent2" phldr="1"/>
      <dgm:spPr/>
      <dgm:t>
        <a:bodyPr/>
        <a:lstStyle/>
        <a:p>
          <a:endParaRPr lang="el-GR"/>
        </a:p>
      </dgm:t>
    </dgm:pt>
    <dgm:pt modelId="{8871B255-6688-484F-8391-23A33549DCCD}">
      <dgm:prSet phldrT="[Κείμενο]"/>
      <dgm:spPr/>
      <dgm:t>
        <a:bodyPr/>
        <a:lstStyle/>
        <a:p>
          <a:r>
            <a:rPr lang="el-GR" dirty="0" smtClean="0">
              <a:latin typeface="Times New Roman" pitchFamily="18" charset="0"/>
              <a:cs typeface="Times New Roman" pitchFamily="18" charset="0"/>
            </a:rPr>
            <a:t>Μοντελοποίηση</a:t>
          </a:r>
          <a:endParaRPr lang="el-GR" dirty="0">
            <a:latin typeface="Times New Roman" pitchFamily="18" charset="0"/>
            <a:cs typeface="Times New Roman" pitchFamily="18" charset="0"/>
          </a:endParaRPr>
        </a:p>
      </dgm:t>
    </dgm:pt>
    <dgm:pt modelId="{B5B083C5-187C-4C49-83D7-505A26C412B9}" type="parTrans" cxnId="{176259DE-FD7D-47B6-B08B-41263E5FF344}">
      <dgm:prSet/>
      <dgm:spPr/>
      <dgm:t>
        <a:bodyPr/>
        <a:lstStyle/>
        <a:p>
          <a:endParaRPr lang="el-GR"/>
        </a:p>
      </dgm:t>
    </dgm:pt>
    <dgm:pt modelId="{02C0D984-C2B1-450F-8A74-BB20D867B447}" type="sibTrans" cxnId="{176259DE-FD7D-47B6-B08B-41263E5FF344}">
      <dgm:prSet/>
      <dgm:spPr/>
      <dgm:t>
        <a:bodyPr/>
        <a:lstStyle/>
        <a:p>
          <a:endParaRPr lang="el-GR"/>
        </a:p>
      </dgm:t>
    </dgm:pt>
    <dgm:pt modelId="{F9C7DA6D-957A-4B3D-8E78-82C7AA83E5C1}">
      <dgm:prSet phldrT="[Κείμενο]"/>
      <dgm:spPr/>
      <dgm:t>
        <a:bodyPr/>
        <a:lstStyle/>
        <a:p>
          <a:r>
            <a:rPr lang="el-GR" dirty="0" smtClean="0">
              <a:latin typeface="Times New Roman" pitchFamily="18" charset="0"/>
              <a:cs typeface="Times New Roman" pitchFamily="18" charset="0"/>
            </a:rPr>
            <a:t>Πολυγωνικός/</a:t>
          </a:r>
        </a:p>
        <a:p>
          <a:r>
            <a:rPr lang="el-GR" dirty="0" smtClean="0">
              <a:latin typeface="Times New Roman" pitchFamily="18" charset="0"/>
              <a:cs typeface="Times New Roman" pitchFamily="18" charset="0"/>
            </a:rPr>
            <a:t>Καμπυλωτός </a:t>
          </a:r>
        </a:p>
        <a:p>
          <a:r>
            <a:rPr lang="el-GR" dirty="0" smtClean="0">
              <a:latin typeface="Times New Roman" pitchFamily="18" charset="0"/>
              <a:cs typeface="Times New Roman" pitchFamily="18" charset="0"/>
            </a:rPr>
            <a:t>σχεδιασμός</a:t>
          </a:r>
          <a:endParaRPr lang="el-GR" dirty="0">
            <a:latin typeface="Times New Roman" pitchFamily="18" charset="0"/>
            <a:cs typeface="Times New Roman" pitchFamily="18" charset="0"/>
          </a:endParaRPr>
        </a:p>
      </dgm:t>
    </dgm:pt>
    <dgm:pt modelId="{67A76CB3-ADC5-40A3-B7D7-71067986F853}" type="parTrans" cxnId="{F448331C-F5B4-44B2-8618-AC3691299D54}">
      <dgm:prSet/>
      <dgm:spPr/>
      <dgm:t>
        <a:bodyPr/>
        <a:lstStyle/>
        <a:p>
          <a:endParaRPr lang="el-GR"/>
        </a:p>
      </dgm:t>
    </dgm:pt>
    <dgm:pt modelId="{37A5CA2D-B01E-4276-B2A2-32538828959D}" type="sibTrans" cxnId="{F448331C-F5B4-44B2-8618-AC3691299D54}">
      <dgm:prSet/>
      <dgm:spPr/>
      <dgm:t>
        <a:bodyPr/>
        <a:lstStyle/>
        <a:p>
          <a:endParaRPr lang="el-GR"/>
        </a:p>
      </dgm:t>
    </dgm:pt>
    <dgm:pt modelId="{4A529C0D-5FA4-4911-B0B8-06A3722761A4}">
      <dgm:prSet phldrT="[Κείμενο]"/>
      <dgm:spPr/>
      <dgm:t>
        <a:bodyPr/>
        <a:lstStyle/>
        <a:p>
          <a:r>
            <a:rPr lang="el-GR" dirty="0" smtClean="0">
              <a:latin typeface="Times New Roman" pitchFamily="18" charset="0"/>
              <a:cs typeface="Times New Roman" pitchFamily="18" charset="0"/>
            </a:rPr>
            <a:t>Χρήση πολλών πολυγώνων</a:t>
          </a:r>
          <a:endParaRPr lang="el-GR" dirty="0">
            <a:latin typeface="Times New Roman" pitchFamily="18" charset="0"/>
            <a:cs typeface="Times New Roman" pitchFamily="18" charset="0"/>
          </a:endParaRPr>
        </a:p>
      </dgm:t>
    </dgm:pt>
    <dgm:pt modelId="{4129F22B-6FF4-4D00-A93E-396613237196}" type="parTrans" cxnId="{56B0778E-1F50-4FB0-B958-F5E9639F4C8B}">
      <dgm:prSet/>
      <dgm:spPr/>
      <dgm:t>
        <a:bodyPr/>
        <a:lstStyle/>
        <a:p>
          <a:endParaRPr lang="el-GR"/>
        </a:p>
      </dgm:t>
    </dgm:pt>
    <dgm:pt modelId="{E836E0F2-D778-437B-9F9F-D426FF79812C}" type="sibTrans" cxnId="{56B0778E-1F50-4FB0-B958-F5E9639F4C8B}">
      <dgm:prSet/>
      <dgm:spPr/>
      <dgm:t>
        <a:bodyPr/>
        <a:lstStyle/>
        <a:p>
          <a:endParaRPr lang="el-GR"/>
        </a:p>
      </dgm:t>
    </dgm:pt>
    <dgm:pt modelId="{CB4C3B40-7F9B-4DDC-8FC2-0C9DEE1EA579}">
      <dgm:prSet phldrT="[Κείμενο]"/>
      <dgm:spPr/>
      <dgm:t>
        <a:bodyPr/>
        <a:lstStyle/>
        <a:p>
          <a:r>
            <a:rPr lang="el-GR" dirty="0" smtClean="0">
              <a:latin typeface="Times New Roman" pitchFamily="18" charset="0"/>
              <a:cs typeface="Times New Roman" pitchFamily="18" charset="0"/>
            </a:rPr>
            <a:t>Επιφάνειες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NURBS</a:t>
          </a:r>
          <a:endParaRPr lang="el-GR" dirty="0">
            <a:latin typeface="Times New Roman" pitchFamily="18" charset="0"/>
            <a:cs typeface="Times New Roman" pitchFamily="18" charset="0"/>
          </a:endParaRPr>
        </a:p>
      </dgm:t>
    </dgm:pt>
    <dgm:pt modelId="{A8DFC5B2-F8BE-4A02-A941-44C9092CB0E6}" type="parTrans" cxnId="{8A163D00-63FD-4D65-824E-75CF2C1CE7AA}">
      <dgm:prSet/>
      <dgm:spPr/>
      <dgm:t>
        <a:bodyPr/>
        <a:lstStyle/>
        <a:p>
          <a:endParaRPr lang="el-GR"/>
        </a:p>
      </dgm:t>
    </dgm:pt>
    <dgm:pt modelId="{FE386764-8DBF-4258-8D45-6B3D57AE763E}" type="sibTrans" cxnId="{8A163D00-63FD-4D65-824E-75CF2C1CE7AA}">
      <dgm:prSet/>
      <dgm:spPr/>
      <dgm:t>
        <a:bodyPr/>
        <a:lstStyle/>
        <a:p>
          <a:endParaRPr lang="el-GR"/>
        </a:p>
      </dgm:t>
    </dgm:pt>
    <dgm:pt modelId="{76E0B6C6-2338-44F9-99F2-E25DDE885C4E}">
      <dgm:prSet phldrT="[Κείμενο]"/>
      <dgm:spPr/>
      <dgm:t>
        <a:bodyPr/>
        <a:lstStyle/>
        <a:p>
          <a:r>
            <a:rPr lang="el-GR" dirty="0" smtClean="0">
              <a:latin typeface="Times New Roman" pitchFamily="18" charset="0"/>
              <a:cs typeface="Times New Roman" pitchFamily="18" charset="0"/>
            </a:rPr>
            <a:t>Ψηφιακή Γλυπτική</a:t>
          </a:r>
          <a:endParaRPr lang="el-GR" dirty="0">
            <a:latin typeface="Times New Roman" pitchFamily="18" charset="0"/>
            <a:cs typeface="Times New Roman" pitchFamily="18" charset="0"/>
          </a:endParaRPr>
        </a:p>
      </dgm:t>
    </dgm:pt>
    <dgm:pt modelId="{CFFFFECF-0815-47C3-8AF0-0519F8772C1B}" type="parTrans" cxnId="{AF717CDC-8EB7-49E4-9E54-5DD0A7FFB4CB}">
      <dgm:prSet/>
      <dgm:spPr/>
      <dgm:t>
        <a:bodyPr/>
        <a:lstStyle/>
        <a:p>
          <a:endParaRPr lang="el-GR"/>
        </a:p>
      </dgm:t>
    </dgm:pt>
    <dgm:pt modelId="{CB9537CD-8F1D-401D-9167-77358B5D266D}" type="sibTrans" cxnId="{AF717CDC-8EB7-49E4-9E54-5DD0A7FFB4CB}">
      <dgm:prSet/>
      <dgm:spPr/>
      <dgm:t>
        <a:bodyPr/>
        <a:lstStyle/>
        <a:p>
          <a:endParaRPr lang="el-GR"/>
        </a:p>
      </dgm:t>
    </dgm:pt>
    <dgm:pt modelId="{745BE9A1-BD24-46D3-B3D3-BD97D1C6D6F9}">
      <dgm:prSet phldrT="[Κείμενο]"/>
      <dgm:spPr/>
      <dgm:t>
        <a:bodyPr/>
        <a:lstStyle/>
        <a:p>
          <a:r>
            <a:rPr lang="el-GR" dirty="0" smtClean="0">
              <a:latin typeface="Times New Roman" pitchFamily="18" charset="0"/>
              <a:cs typeface="Times New Roman" pitchFamily="18" charset="0"/>
            </a:rPr>
            <a:t>Εκτόπιση/</a:t>
          </a:r>
        </a:p>
        <a:p>
          <a:r>
            <a:rPr lang="el-GR" dirty="0" smtClean="0">
              <a:latin typeface="Times New Roman" pitchFamily="18" charset="0"/>
              <a:cs typeface="Times New Roman" pitchFamily="18" charset="0"/>
            </a:rPr>
            <a:t>Ογκομετρική/</a:t>
          </a:r>
        </a:p>
        <a:p>
          <a:r>
            <a:rPr lang="el-GR" dirty="0" smtClean="0">
              <a:latin typeface="Times New Roman" pitchFamily="18" charset="0"/>
              <a:cs typeface="Times New Roman" pitchFamily="18" charset="0"/>
            </a:rPr>
            <a:t>Δυναμική Διακόσμηση</a:t>
          </a:r>
          <a:endParaRPr lang="el-GR" dirty="0">
            <a:latin typeface="Times New Roman" pitchFamily="18" charset="0"/>
            <a:cs typeface="Times New Roman" pitchFamily="18" charset="0"/>
          </a:endParaRPr>
        </a:p>
      </dgm:t>
    </dgm:pt>
    <dgm:pt modelId="{B6DD18FF-43AC-4BE5-8F33-23A2E34812F0}" type="parTrans" cxnId="{A3606246-C0C4-4D45-A94B-CF53446A4790}">
      <dgm:prSet/>
      <dgm:spPr/>
      <dgm:t>
        <a:bodyPr/>
        <a:lstStyle/>
        <a:p>
          <a:endParaRPr lang="el-GR"/>
        </a:p>
      </dgm:t>
    </dgm:pt>
    <dgm:pt modelId="{6E6C811C-EC1A-4B7B-B558-DEF45931B312}" type="sibTrans" cxnId="{A3606246-C0C4-4D45-A94B-CF53446A4790}">
      <dgm:prSet/>
      <dgm:spPr/>
      <dgm:t>
        <a:bodyPr/>
        <a:lstStyle/>
        <a:p>
          <a:endParaRPr lang="el-GR"/>
        </a:p>
      </dgm:t>
    </dgm:pt>
    <dgm:pt modelId="{040ED02C-4F79-4026-8CE3-658A028AE7DB}" type="pres">
      <dgm:prSet presAssocID="{7743082A-510D-4BAF-9CA0-24C105BF22B4}" presName="diagram" presStyleCnt="0">
        <dgm:presLayoutVars>
          <dgm:chPref val="1"/>
          <dgm:dir/>
          <dgm:animOne val="branch"/>
          <dgm:animLvl val="lvl"/>
          <dgm:resizeHandles val="exact"/>
        </dgm:presLayoutVars>
      </dgm:prSet>
      <dgm:spPr/>
      <dgm:t>
        <a:bodyPr/>
        <a:lstStyle/>
        <a:p>
          <a:endParaRPr lang="el-GR"/>
        </a:p>
      </dgm:t>
    </dgm:pt>
    <dgm:pt modelId="{B2558356-8957-4B73-97A7-8B49012CD5F0}" type="pres">
      <dgm:prSet presAssocID="{8871B255-6688-484F-8391-23A33549DCCD}" presName="root1" presStyleCnt="0"/>
      <dgm:spPr/>
    </dgm:pt>
    <dgm:pt modelId="{738A5EB3-F176-40AF-A7EE-54862F2C3CCB}" type="pres">
      <dgm:prSet presAssocID="{8871B255-6688-484F-8391-23A33549DCCD}" presName="LevelOneTextNode" presStyleLbl="node0" presStyleIdx="0" presStyleCnt="1" custScaleX="85148" custScaleY="111927">
        <dgm:presLayoutVars>
          <dgm:chPref val="3"/>
        </dgm:presLayoutVars>
      </dgm:prSet>
      <dgm:spPr/>
      <dgm:t>
        <a:bodyPr/>
        <a:lstStyle/>
        <a:p>
          <a:endParaRPr lang="el-GR"/>
        </a:p>
      </dgm:t>
    </dgm:pt>
    <dgm:pt modelId="{C749C607-1576-42A6-B417-D5257564BAB1}" type="pres">
      <dgm:prSet presAssocID="{8871B255-6688-484F-8391-23A33549DCCD}" presName="level2hierChild" presStyleCnt="0"/>
      <dgm:spPr/>
    </dgm:pt>
    <dgm:pt modelId="{56AE16AA-8219-4169-80E9-BAE1EFCD95C1}" type="pres">
      <dgm:prSet presAssocID="{67A76CB3-ADC5-40A3-B7D7-71067986F853}" presName="conn2-1" presStyleLbl="parChTrans1D2" presStyleIdx="0" presStyleCnt="2"/>
      <dgm:spPr/>
      <dgm:t>
        <a:bodyPr/>
        <a:lstStyle/>
        <a:p>
          <a:endParaRPr lang="el-GR"/>
        </a:p>
      </dgm:t>
    </dgm:pt>
    <dgm:pt modelId="{E17A63DA-1C82-4A88-B895-345EA5E39186}" type="pres">
      <dgm:prSet presAssocID="{67A76CB3-ADC5-40A3-B7D7-71067986F853}" presName="connTx" presStyleLbl="parChTrans1D2" presStyleIdx="0" presStyleCnt="2"/>
      <dgm:spPr/>
      <dgm:t>
        <a:bodyPr/>
        <a:lstStyle/>
        <a:p>
          <a:endParaRPr lang="el-GR"/>
        </a:p>
      </dgm:t>
    </dgm:pt>
    <dgm:pt modelId="{869824FE-103A-42FF-94CE-D5A6F7254FB9}" type="pres">
      <dgm:prSet presAssocID="{F9C7DA6D-957A-4B3D-8E78-82C7AA83E5C1}" presName="root2" presStyleCnt="0"/>
      <dgm:spPr/>
    </dgm:pt>
    <dgm:pt modelId="{3D31CE8F-DE00-4987-9D9E-B6F51C2A5316}" type="pres">
      <dgm:prSet presAssocID="{F9C7DA6D-957A-4B3D-8E78-82C7AA83E5C1}" presName="LevelTwoTextNode" presStyleLbl="node2" presStyleIdx="0" presStyleCnt="2">
        <dgm:presLayoutVars>
          <dgm:chPref val="3"/>
        </dgm:presLayoutVars>
      </dgm:prSet>
      <dgm:spPr/>
      <dgm:t>
        <a:bodyPr/>
        <a:lstStyle/>
        <a:p>
          <a:endParaRPr lang="el-GR"/>
        </a:p>
      </dgm:t>
    </dgm:pt>
    <dgm:pt modelId="{00E027BC-4626-4C55-8FB4-74E66330B8B8}" type="pres">
      <dgm:prSet presAssocID="{F9C7DA6D-957A-4B3D-8E78-82C7AA83E5C1}" presName="level3hierChild" presStyleCnt="0"/>
      <dgm:spPr/>
    </dgm:pt>
    <dgm:pt modelId="{B28A098F-47EE-49B1-AA2C-D783D634DEF5}" type="pres">
      <dgm:prSet presAssocID="{4129F22B-6FF4-4D00-A93E-396613237196}" presName="conn2-1" presStyleLbl="parChTrans1D3" presStyleIdx="0" presStyleCnt="3"/>
      <dgm:spPr/>
      <dgm:t>
        <a:bodyPr/>
        <a:lstStyle/>
        <a:p>
          <a:endParaRPr lang="el-GR"/>
        </a:p>
      </dgm:t>
    </dgm:pt>
    <dgm:pt modelId="{4D9F572E-E3FD-4897-B91B-A974B24E8920}" type="pres">
      <dgm:prSet presAssocID="{4129F22B-6FF4-4D00-A93E-396613237196}" presName="connTx" presStyleLbl="parChTrans1D3" presStyleIdx="0" presStyleCnt="3"/>
      <dgm:spPr/>
      <dgm:t>
        <a:bodyPr/>
        <a:lstStyle/>
        <a:p>
          <a:endParaRPr lang="el-GR"/>
        </a:p>
      </dgm:t>
    </dgm:pt>
    <dgm:pt modelId="{D6289F9B-9488-476E-8403-87A98CE00913}" type="pres">
      <dgm:prSet presAssocID="{4A529C0D-5FA4-4911-B0B8-06A3722761A4}" presName="root2" presStyleCnt="0"/>
      <dgm:spPr/>
    </dgm:pt>
    <dgm:pt modelId="{26EA4D6A-ACBF-443E-A12A-F5E6EF5B3D75}" type="pres">
      <dgm:prSet presAssocID="{4A529C0D-5FA4-4911-B0B8-06A3722761A4}" presName="LevelTwoTextNode" presStyleLbl="node3" presStyleIdx="0" presStyleCnt="3" custScaleX="136476" custScaleY="124458">
        <dgm:presLayoutVars>
          <dgm:chPref val="3"/>
        </dgm:presLayoutVars>
      </dgm:prSet>
      <dgm:spPr/>
      <dgm:t>
        <a:bodyPr/>
        <a:lstStyle/>
        <a:p>
          <a:endParaRPr lang="el-GR"/>
        </a:p>
      </dgm:t>
    </dgm:pt>
    <dgm:pt modelId="{AD4B5F6C-9D71-4C6C-B5E2-CC2A8670AD6F}" type="pres">
      <dgm:prSet presAssocID="{4A529C0D-5FA4-4911-B0B8-06A3722761A4}" presName="level3hierChild" presStyleCnt="0"/>
      <dgm:spPr/>
    </dgm:pt>
    <dgm:pt modelId="{907B4BF6-3739-4B7F-A181-448F55E49A1C}" type="pres">
      <dgm:prSet presAssocID="{A8DFC5B2-F8BE-4A02-A941-44C9092CB0E6}" presName="conn2-1" presStyleLbl="parChTrans1D3" presStyleIdx="1" presStyleCnt="3"/>
      <dgm:spPr/>
      <dgm:t>
        <a:bodyPr/>
        <a:lstStyle/>
        <a:p>
          <a:endParaRPr lang="el-GR"/>
        </a:p>
      </dgm:t>
    </dgm:pt>
    <dgm:pt modelId="{0BBF1695-FB22-4B7E-9E49-8EB4D5C1085D}" type="pres">
      <dgm:prSet presAssocID="{A8DFC5B2-F8BE-4A02-A941-44C9092CB0E6}" presName="connTx" presStyleLbl="parChTrans1D3" presStyleIdx="1" presStyleCnt="3"/>
      <dgm:spPr/>
      <dgm:t>
        <a:bodyPr/>
        <a:lstStyle/>
        <a:p>
          <a:endParaRPr lang="el-GR"/>
        </a:p>
      </dgm:t>
    </dgm:pt>
    <dgm:pt modelId="{425E4EAE-4F58-45E9-A93B-1F66EE698742}" type="pres">
      <dgm:prSet presAssocID="{CB4C3B40-7F9B-4DDC-8FC2-0C9DEE1EA579}" presName="root2" presStyleCnt="0"/>
      <dgm:spPr/>
    </dgm:pt>
    <dgm:pt modelId="{B3CDF52B-808B-4E11-B7F0-8292559A1696}" type="pres">
      <dgm:prSet presAssocID="{CB4C3B40-7F9B-4DDC-8FC2-0C9DEE1EA579}" presName="LevelTwoTextNode" presStyleLbl="node3" presStyleIdx="1" presStyleCnt="3" custScaleX="136497" custScaleY="101235">
        <dgm:presLayoutVars>
          <dgm:chPref val="3"/>
        </dgm:presLayoutVars>
      </dgm:prSet>
      <dgm:spPr/>
      <dgm:t>
        <a:bodyPr/>
        <a:lstStyle/>
        <a:p>
          <a:endParaRPr lang="el-GR"/>
        </a:p>
      </dgm:t>
    </dgm:pt>
    <dgm:pt modelId="{69420CB1-5B65-4008-A4E3-5213A02C9B96}" type="pres">
      <dgm:prSet presAssocID="{CB4C3B40-7F9B-4DDC-8FC2-0C9DEE1EA579}" presName="level3hierChild" presStyleCnt="0"/>
      <dgm:spPr/>
    </dgm:pt>
    <dgm:pt modelId="{9B933A1A-82BB-4054-A115-1B4D38F01B97}" type="pres">
      <dgm:prSet presAssocID="{CFFFFECF-0815-47C3-8AF0-0519F8772C1B}" presName="conn2-1" presStyleLbl="parChTrans1D2" presStyleIdx="1" presStyleCnt="2"/>
      <dgm:spPr/>
      <dgm:t>
        <a:bodyPr/>
        <a:lstStyle/>
        <a:p>
          <a:endParaRPr lang="el-GR"/>
        </a:p>
      </dgm:t>
    </dgm:pt>
    <dgm:pt modelId="{83774D50-24CF-4EE3-9A6B-4F627F700E8E}" type="pres">
      <dgm:prSet presAssocID="{CFFFFECF-0815-47C3-8AF0-0519F8772C1B}" presName="connTx" presStyleLbl="parChTrans1D2" presStyleIdx="1" presStyleCnt="2"/>
      <dgm:spPr/>
      <dgm:t>
        <a:bodyPr/>
        <a:lstStyle/>
        <a:p>
          <a:endParaRPr lang="el-GR"/>
        </a:p>
      </dgm:t>
    </dgm:pt>
    <dgm:pt modelId="{49877FBF-6531-4320-8AD0-9D3859449E11}" type="pres">
      <dgm:prSet presAssocID="{76E0B6C6-2338-44F9-99F2-E25DDE885C4E}" presName="root2" presStyleCnt="0"/>
      <dgm:spPr/>
    </dgm:pt>
    <dgm:pt modelId="{E170BAD1-CB0B-4BFA-A6FE-38D536A2662A}" type="pres">
      <dgm:prSet presAssocID="{76E0B6C6-2338-44F9-99F2-E25DDE885C4E}" presName="LevelTwoTextNode" presStyleLbl="node2" presStyleIdx="1" presStyleCnt="2">
        <dgm:presLayoutVars>
          <dgm:chPref val="3"/>
        </dgm:presLayoutVars>
      </dgm:prSet>
      <dgm:spPr/>
      <dgm:t>
        <a:bodyPr/>
        <a:lstStyle/>
        <a:p>
          <a:endParaRPr lang="el-GR"/>
        </a:p>
      </dgm:t>
    </dgm:pt>
    <dgm:pt modelId="{D7C3B488-AC48-4C02-BBCA-F9C422F94102}" type="pres">
      <dgm:prSet presAssocID="{76E0B6C6-2338-44F9-99F2-E25DDE885C4E}" presName="level3hierChild" presStyleCnt="0"/>
      <dgm:spPr/>
    </dgm:pt>
    <dgm:pt modelId="{2647A790-1E4E-4028-AF2E-8C1A4462050C}" type="pres">
      <dgm:prSet presAssocID="{B6DD18FF-43AC-4BE5-8F33-23A2E34812F0}" presName="conn2-1" presStyleLbl="parChTrans1D3" presStyleIdx="2" presStyleCnt="3"/>
      <dgm:spPr/>
      <dgm:t>
        <a:bodyPr/>
        <a:lstStyle/>
        <a:p>
          <a:endParaRPr lang="el-GR"/>
        </a:p>
      </dgm:t>
    </dgm:pt>
    <dgm:pt modelId="{FF5731DF-806A-4749-B805-9807E7BC3706}" type="pres">
      <dgm:prSet presAssocID="{B6DD18FF-43AC-4BE5-8F33-23A2E34812F0}" presName="connTx" presStyleLbl="parChTrans1D3" presStyleIdx="2" presStyleCnt="3"/>
      <dgm:spPr/>
      <dgm:t>
        <a:bodyPr/>
        <a:lstStyle/>
        <a:p>
          <a:endParaRPr lang="el-GR"/>
        </a:p>
      </dgm:t>
    </dgm:pt>
    <dgm:pt modelId="{04A2DF25-E2B4-452C-9841-360FBB9A1B8D}" type="pres">
      <dgm:prSet presAssocID="{745BE9A1-BD24-46D3-B3D3-BD97D1C6D6F9}" presName="root2" presStyleCnt="0"/>
      <dgm:spPr/>
    </dgm:pt>
    <dgm:pt modelId="{F35FC0FA-F31E-4643-B876-137A9288EBAD}" type="pres">
      <dgm:prSet presAssocID="{745BE9A1-BD24-46D3-B3D3-BD97D1C6D6F9}" presName="LevelTwoTextNode" presStyleLbl="node3" presStyleIdx="2" presStyleCnt="3" custScaleX="133824" custScaleY="102344">
        <dgm:presLayoutVars>
          <dgm:chPref val="3"/>
        </dgm:presLayoutVars>
      </dgm:prSet>
      <dgm:spPr/>
      <dgm:t>
        <a:bodyPr/>
        <a:lstStyle/>
        <a:p>
          <a:endParaRPr lang="el-GR"/>
        </a:p>
      </dgm:t>
    </dgm:pt>
    <dgm:pt modelId="{BF3A4AD2-17C2-4D98-978F-D31AFFC665E0}" type="pres">
      <dgm:prSet presAssocID="{745BE9A1-BD24-46D3-B3D3-BD97D1C6D6F9}" presName="level3hierChild" presStyleCnt="0"/>
      <dgm:spPr/>
    </dgm:pt>
  </dgm:ptLst>
  <dgm:cxnLst>
    <dgm:cxn modelId="{772F8D76-E2B9-4124-9461-00C7B9923F7B}" type="presOf" srcId="{A8DFC5B2-F8BE-4A02-A941-44C9092CB0E6}" destId="{0BBF1695-FB22-4B7E-9E49-8EB4D5C1085D}" srcOrd="1" destOrd="0" presId="urn:microsoft.com/office/officeart/2005/8/layout/hierarchy2"/>
    <dgm:cxn modelId="{E978815E-25A1-433C-AF5D-064DF496345E}" type="presOf" srcId="{F9C7DA6D-957A-4B3D-8E78-82C7AA83E5C1}" destId="{3D31CE8F-DE00-4987-9D9E-B6F51C2A5316}" srcOrd="0" destOrd="0" presId="urn:microsoft.com/office/officeart/2005/8/layout/hierarchy2"/>
    <dgm:cxn modelId="{ACD9AA4F-FD62-448A-BBEF-73C62AB7D889}" type="presOf" srcId="{7743082A-510D-4BAF-9CA0-24C105BF22B4}" destId="{040ED02C-4F79-4026-8CE3-658A028AE7DB}" srcOrd="0" destOrd="0" presId="urn:microsoft.com/office/officeart/2005/8/layout/hierarchy2"/>
    <dgm:cxn modelId="{FBC977FD-EFD2-42F8-8405-6B91DB8D3012}" type="presOf" srcId="{CFFFFECF-0815-47C3-8AF0-0519F8772C1B}" destId="{9B933A1A-82BB-4054-A115-1B4D38F01B97}" srcOrd="0" destOrd="0" presId="urn:microsoft.com/office/officeart/2005/8/layout/hierarchy2"/>
    <dgm:cxn modelId="{85C71493-CE75-4129-A242-43F0FE1EC673}" type="presOf" srcId="{67A76CB3-ADC5-40A3-B7D7-71067986F853}" destId="{E17A63DA-1C82-4A88-B895-345EA5E39186}" srcOrd="1" destOrd="0" presId="urn:microsoft.com/office/officeart/2005/8/layout/hierarchy2"/>
    <dgm:cxn modelId="{E17C7B1E-4DAD-4E44-A30B-5EB2609248D5}" type="presOf" srcId="{B6DD18FF-43AC-4BE5-8F33-23A2E34812F0}" destId="{2647A790-1E4E-4028-AF2E-8C1A4462050C}" srcOrd="0" destOrd="0" presId="urn:microsoft.com/office/officeart/2005/8/layout/hierarchy2"/>
    <dgm:cxn modelId="{127DEA37-49F9-4876-96FE-99BD620EDDB8}" type="presOf" srcId="{A8DFC5B2-F8BE-4A02-A941-44C9092CB0E6}" destId="{907B4BF6-3739-4B7F-A181-448F55E49A1C}" srcOrd="0" destOrd="0" presId="urn:microsoft.com/office/officeart/2005/8/layout/hierarchy2"/>
    <dgm:cxn modelId="{24A097B8-D8AF-4615-B4CE-7D9D46B2A1ED}" type="presOf" srcId="{4A529C0D-5FA4-4911-B0B8-06A3722761A4}" destId="{26EA4D6A-ACBF-443E-A12A-F5E6EF5B3D75}" srcOrd="0" destOrd="0" presId="urn:microsoft.com/office/officeart/2005/8/layout/hierarchy2"/>
    <dgm:cxn modelId="{A03FF93B-C06D-420E-9F20-95AEBF3395A2}" type="presOf" srcId="{8871B255-6688-484F-8391-23A33549DCCD}" destId="{738A5EB3-F176-40AF-A7EE-54862F2C3CCB}" srcOrd="0" destOrd="0" presId="urn:microsoft.com/office/officeart/2005/8/layout/hierarchy2"/>
    <dgm:cxn modelId="{FCD33ED0-B4CE-4EEE-BCA6-694EFFBF8CE7}" type="presOf" srcId="{CB4C3B40-7F9B-4DDC-8FC2-0C9DEE1EA579}" destId="{B3CDF52B-808B-4E11-B7F0-8292559A1696}" srcOrd="0" destOrd="0" presId="urn:microsoft.com/office/officeart/2005/8/layout/hierarchy2"/>
    <dgm:cxn modelId="{A84C45BF-F216-44D2-8D5B-D917647A5C59}" type="presOf" srcId="{76E0B6C6-2338-44F9-99F2-E25DDE885C4E}" destId="{E170BAD1-CB0B-4BFA-A6FE-38D536A2662A}" srcOrd="0" destOrd="0" presId="urn:microsoft.com/office/officeart/2005/8/layout/hierarchy2"/>
    <dgm:cxn modelId="{7181C420-6C59-4220-B478-F43689A6CB6B}" type="presOf" srcId="{4129F22B-6FF4-4D00-A93E-396613237196}" destId="{4D9F572E-E3FD-4897-B91B-A974B24E8920}" srcOrd="1" destOrd="0" presId="urn:microsoft.com/office/officeart/2005/8/layout/hierarchy2"/>
    <dgm:cxn modelId="{F448331C-F5B4-44B2-8618-AC3691299D54}" srcId="{8871B255-6688-484F-8391-23A33549DCCD}" destId="{F9C7DA6D-957A-4B3D-8E78-82C7AA83E5C1}" srcOrd="0" destOrd="0" parTransId="{67A76CB3-ADC5-40A3-B7D7-71067986F853}" sibTransId="{37A5CA2D-B01E-4276-B2A2-32538828959D}"/>
    <dgm:cxn modelId="{AF717CDC-8EB7-49E4-9E54-5DD0A7FFB4CB}" srcId="{8871B255-6688-484F-8391-23A33549DCCD}" destId="{76E0B6C6-2338-44F9-99F2-E25DDE885C4E}" srcOrd="1" destOrd="0" parTransId="{CFFFFECF-0815-47C3-8AF0-0519F8772C1B}" sibTransId="{CB9537CD-8F1D-401D-9167-77358B5D266D}"/>
    <dgm:cxn modelId="{8A163D00-63FD-4D65-824E-75CF2C1CE7AA}" srcId="{F9C7DA6D-957A-4B3D-8E78-82C7AA83E5C1}" destId="{CB4C3B40-7F9B-4DDC-8FC2-0C9DEE1EA579}" srcOrd="1" destOrd="0" parTransId="{A8DFC5B2-F8BE-4A02-A941-44C9092CB0E6}" sibTransId="{FE386764-8DBF-4258-8D45-6B3D57AE763E}"/>
    <dgm:cxn modelId="{4B8AC26E-357B-410B-BCDA-0487CB003989}" type="presOf" srcId="{4129F22B-6FF4-4D00-A93E-396613237196}" destId="{B28A098F-47EE-49B1-AA2C-D783D634DEF5}" srcOrd="0" destOrd="0" presId="urn:microsoft.com/office/officeart/2005/8/layout/hierarchy2"/>
    <dgm:cxn modelId="{8C96E6A9-9F5F-4FFB-9AD8-C2F44268AB61}" type="presOf" srcId="{67A76CB3-ADC5-40A3-B7D7-71067986F853}" destId="{56AE16AA-8219-4169-80E9-BAE1EFCD95C1}" srcOrd="0" destOrd="0" presId="urn:microsoft.com/office/officeart/2005/8/layout/hierarchy2"/>
    <dgm:cxn modelId="{C9DC01A6-03D1-495B-BBD3-366FF7C40249}" type="presOf" srcId="{CFFFFECF-0815-47C3-8AF0-0519F8772C1B}" destId="{83774D50-24CF-4EE3-9A6B-4F627F700E8E}" srcOrd="1" destOrd="0" presId="urn:microsoft.com/office/officeart/2005/8/layout/hierarchy2"/>
    <dgm:cxn modelId="{A3606246-C0C4-4D45-A94B-CF53446A4790}" srcId="{76E0B6C6-2338-44F9-99F2-E25DDE885C4E}" destId="{745BE9A1-BD24-46D3-B3D3-BD97D1C6D6F9}" srcOrd="0" destOrd="0" parTransId="{B6DD18FF-43AC-4BE5-8F33-23A2E34812F0}" sibTransId="{6E6C811C-EC1A-4B7B-B558-DEF45931B312}"/>
    <dgm:cxn modelId="{DB3E9196-EAB1-4E81-8145-AF7543117BA1}" type="presOf" srcId="{745BE9A1-BD24-46D3-B3D3-BD97D1C6D6F9}" destId="{F35FC0FA-F31E-4643-B876-137A9288EBAD}" srcOrd="0" destOrd="0" presId="urn:microsoft.com/office/officeart/2005/8/layout/hierarchy2"/>
    <dgm:cxn modelId="{176259DE-FD7D-47B6-B08B-41263E5FF344}" srcId="{7743082A-510D-4BAF-9CA0-24C105BF22B4}" destId="{8871B255-6688-484F-8391-23A33549DCCD}" srcOrd="0" destOrd="0" parTransId="{B5B083C5-187C-4C49-83D7-505A26C412B9}" sibTransId="{02C0D984-C2B1-450F-8A74-BB20D867B447}"/>
    <dgm:cxn modelId="{619727CE-E775-46D1-8D2D-18F6295F31EB}" type="presOf" srcId="{B6DD18FF-43AC-4BE5-8F33-23A2E34812F0}" destId="{FF5731DF-806A-4749-B805-9807E7BC3706}" srcOrd="1" destOrd="0" presId="urn:microsoft.com/office/officeart/2005/8/layout/hierarchy2"/>
    <dgm:cxn modelId="{56B0778E-1F50-4FB0-B958-F5E9639F4C8B}" srcId="{F9C7DA6D-957A-4B3D-8E78-82C7AA83E5C1}" destId="{4A529C0D-5FA4-4911-B0B8-06A3722761A4}" srcOrd="0" destOrd="0" parTransId="{4129F22B-6FF4-4D00-A93E-396613237196}" sibTransId="{E836E0F2-D778-437B-9F9F-D426FF79812C}"/>
    <dgm:cxn modelId="{DF8B3950-160C-4FF6-A433-54F5BD44BE84}" type="presParOf" srcId="{040ED02C-4F79-4026-8CE3-658A028AE7DB}" destId="{B2558356-8957-4B73-97A7-8B49012CD5F0}" srcOrd="0" destOrd="0" presId="urn:microsoft.com/office/officeart/2005/8/layout/hierarchy2"/>
    <dgm:cxn modelId="{B29F4AE4-362C-4106-8824-E77A1DE8C45F}" type="presParOf" srcId="{B2558356-8957-4B73-97A7-8B49012CD5F0}" destId="{738A5EB3-F176-40AF-A7EE-54862F2C3CCB}" srcOrd="0" destOrd="0" presId="urn:microsoft.com/office/officeart/2005/8/layout/hierarchy2"/>
    <dgm:cxn modelId="{F1B677AA-E86E-4B22-B19E-FD94354BBE55}" type="presParOf" srcId="{B2558356-8957-4B73-97A7-8B49012CD5F0}" destId="{C749C607-1576-42A6-B417-D5257564BAB1}" srcOrd="1" destOrd="0" presId="urn:microsoft.com/office/officeart/2005/8/layout/hierarchy2"/>
    <dgm:cxn modelId="{207819FF-F9B0-4CF4-8705-29D0ACDAA6C1}" type="presParOf" srcId="{C749C607-1576-42A6-B417-D5257564BAB1}" destId="{56AE16AA-8219-4169-80E9-BAE1EFCD95C1}" srcOrd="0" destOrd="0" presId="urn:microsoft.com/office/officeart/2005/8/layout/hierarchy2"/>
    <dgm:cxn modelId="{B0F3F005-29C7-4606-AA23-519241579611}" type="presParOf" srcId="{56AE16AA-8219-4169-80E9-BAE1EFCD95C1}" destId="{E17A63DA-1C82-4A88-B895-345EA5E39186}" srcOrd="0" destOrd="0" presId="urn:microsoft.com/office/officeart/2005/8/layout/hierarchy2"/>
    <dgm:cxn modelId="{2BDCBC55-537F-4075-8D15-EE5B74AD3E27}" type="presParOf" srcId="{C749C607-1576-42A6-B417-D5257564BAB1}" destId="{869824FE-103A-42FF-94CE-D5A6F7254FB9}" srcOrd="1" destOrd="0" presId="urn:microsoft.com/office/officeart/2005/8/layout/hierarchy2"/>
    <dgm:cxn modelId="{FFE9B0EC-08B6-420A-8072-FD7DD7D86948}" type="presParOf" srcId="{869824FE-103A-42FF-94CE-D5A6F7254FB9}" destId="{3D31CE8F-DE00-4987-9D9E-B6F51C2A5316}" srcOrd="0" destOrd="0" presId="urn:microsoft.com/office/officeart/2005/8/layout/hierarchy2"/>
    <dgm:cxn modelId="{3AE455AA-734C-4920-B23C-808E3B545937}" type="presParOf" srcId="{869824FE-103A-42FF-94CE-D5A6F7254FB9}" destId="{00E027BC-4626-4C55-8FB4-74E66330B8B8}" srcOrd="1" destOrd="0" presId="urn:microsoft.com/office/officeart/2005/8/layout/hierarchy2"/>
    <dgm:cxn modelId="{E2BF93EE-F3CF-48D2-BF4A-7697E2123AD2}" type="presParOf" srcId="{00E027BC-4626-4C55-8FB4-74E66330B8B8}" destId="{B28A098F-47EE-49B1-AA2C-D783D634DEF5}" srcOrd="0" destOrd="0" presId="urn:microsoft.com/office/officeart/2005/8/layout/hierarchy2"/>
    <dgm:cxn modelId="{BE74DA23-6AB7-4411-B290-CB4797B9CA24}" type="presParOf" srcId="{B28A098F-47EE-49B1-AA2C-D783D634DEF5}" destId="{4D9F572E-E3FD-4897-B91B-A974B24E8920}" srcOrd="0" destOrd="0" presId="urn:microsoft.com/office/officeart/2005/8/layout/hierarchy2"/>
    <dgm:cxn modelId="{D9E27F79-000B-43DD-BB34-2DB7B72C310D}" type="presParOf" srcId="{00E027BC-4626-4C55-8FB4-74E66330B8B8}" destId="{D6289F9B-9488-476E-8403-87A98CE00913}" srcOrd="1" destOrd="0" presId="urn:microsoft.com/office/officeart/2005/8/layout/hierarchy2"/>
    <dgm:cxn modelId="{E9567442-82F9-41D5-AFE9-1E8409D8705A}" type="presParOf" srcId="{D6289F9B-9488-476E-8403-87A98CE00913}" destId="{26EA4D6A-ACBF-443E-A12A-F5E6EF5B3D75}" srcOrd="0" destOrd="0" presId="urn:microsoft.com/office/officeart/2005/8/layout/hierarchy2"/>
    <dgm:cxn modelId="{DCECF256-BD15-48C3-94AC-49B34A23975B}" type="presParOf" srcId="{D6289F9B-9488-476E-8403-87A98CE00913}" destId="{AD4B5F6C-9D71-4C6C-B5E2-CC2A8670AD6F}" srcOrd="1" destOrd="0" presId="urn:microsoft.com/office/officeart/2005/8/layout/hierarchy2"/>
    <dgm:cxn modelId="{9324536E-563B-4A37-A22E-CBEDD9BD8961}" type="presParOf" srcId="{00E027BC-4626-4C55-8FB4-74E66330B8B8}" destId="{907B4BF6-3739-4B7F-A181-448F55E49A1C}" srcOrd="2" destOrd="0" presId="urn:microsoft.com/office/officeart/2005/8/layout/hierarchy2"/>
    <dgm:cxn modelId="{AC5FC6E2-3BAC-43D7-A9FB-1C73C75AF447}" type="presParOf" srcId="{907B4BF6-3739-4B7F-A181-448F55E49A1C}" destId="{0BBF1695-FB22-4B7E-9E49-8EB4D5C1085D}" srcOrd="0" destOrd="0" presId="urn:microsoft.com/office/officeart/2005/8/layout/hierarchy2"/>
    <dgm:cxn modelId="{CD22459A-E4A4-43FB-8E9E-CEA720932878}" type="presParOf" srcId="{00E027BC-4626-4C55-8FB4-74E66330B8B8}" destId="{425E4EAE-4F58-45E9-A93B-1F66EE698742}" srcOrd="3" destOrd="0" presId="urn:microsoft.com/office/officeart/2005/8/layout/hierarchy2"/>
    <dgm:cxn modelId="{865461FC-651C-446A-A4A7-45EB5B08B2D3}" type="presParOf" srcId="{425E4EAE-4F58-45E9-A93B-1F66EE698742}" destId="{B3CDF52B-808B-4E11-B7F0-8292559A1696}" srcOrd="0" destOrd="0" presId="urn:microsoft.com/office/officeart/2005/8/layout/hierarchy2"/>
    <dgm:cxn modelId="{344CDE40-A6E1-4A08-964B-BF16C55DB2C1}" type="presParOf" srcId="{425E4EAE-4F58-45E9-A93B-1F66EE698742}" destId="{69420CB1-5B65-4008-A4E3-5213A02C9B96}" srcOrd="1" destOrd="0" presId="urn:microsoft.com/office/officeart/2005/8/layout/hierarchy2"/>
    <dgm:cxn modelId="{4BC4B2A1-C16A-40C6-8838-3B2C46AA313B}" type="presParOf" srcId="{C749C607-1576-42A6-B417-D5257564BAB1}" destId="{9B933A1A-82BB-4054-A115-1B4D38F01B97}" srcOrd="2" destOrd="0" presId="urn:microsoft.com/office/officeart/2005/8/layout/hierarchy2"/>
    <dgm:cxn modelId="{B5FF0B1E-7534-4C13-BF59-7D64CDEB5FF6}" type="presParOf" srcId="{9B933A1A-82BB-4054-A115-1B4D38F01B97}" destId="{83774D50-24CF-4EE3-9A6B-4F627F700E8E}" srcOrd="0" destOrd="0" presId="urn:microsoft.com/office/officeart/2005/8/layout/hierarchy2"/>
    <dgm:cxn modelId="{7EAF8561-AF46-4D35-AEEF-969A40840B59}" type="presParOf" srcId="{C749C607-1576-42A6-B417-D5257564BAB1}" destId="{49877FBF-6531-4320-8AD0-9D3859449E11}" srcOrd="3" destOrd="0" presId="urn:microsoft.com/office/officeart/2005/8/layout/hierarchy2"/>
    <dgm:cxn modelId="{43349779-BEC4-453F-BEF1-BFFD1EFF2669}" type="presParOf" srcId="{49877FBF-6531-4320-8AD0-9D3859449E11}" destId="{E170BAD1-CB0B-4BFA-A6FE-38D536A2662A}" srcOrd="0" destOrd="0" presId="urn:microsoft.com/office/officeart/2005/8/layout/hierarchy2"/>
    <dgm:cxn modelId="{8EB93CE8-B3BD-47FB-ABA3-379804F522D7}" type="presParOf" srcId="{49877FBF-6531-4320-8AD0-9D3859449E11}" destId="{D7C3B488-AC48-4C02-BBCA-F9C422F94102}" srcOrd="1" destOrd="0" presId="urn:microsoft.com/office/officeart/2005/8/layout/hierarchy2"/>
    <dgm:cxn modelId="{7E052462-CD97-4566-8BD0-6FAB2B360648}" type="presParOf" srcId="{D7C3B488-AC48-4C02-BBCA-F9C422F94102}" destId="{2647A790-1E4E-4028-AF2E-8C1A4462050C}" srcOrd="0" destOrd="0" presId="urn:microsoft.com/office/officeart/2005/8/layout/hierarchy2"/>
    <dgm:cxn modelId="{ABC487C7-742F-4033-A63E-021165C8D6A4}" type="presParOf" srcId="{2647A790-1E4E-4028-AF2E-8C1A4462050C}" destId="{FF5731DF-806A-4749-B805-9807E7BC3706}" srcOrd="0" destOrd="0" presId="urn:microsoft.com/office/officeart/2005/8/layout/hierarchy2"/>
    <dgm:cxn modelId="{C97E98F6-17DC-4EDC-B430-0ED7A056021B}" type="presParOf" srcId="{D7C3B488-AC48-4C02-BBCA-F9C422F94102}" destId="{04A2DF25-E2B4-452C-9841-360FBB9A1B8D}" srcOrd="1" destOrd="0" presId="urn:microsoft.com/office/officeart/2005/8/layout/hierarchy2"/>
    <dgm:cxn modelId="{A632CB7D-73D7-4EE5-8F45-1080A9754C41}" type="presParOf" srcId="{04A2DF25-E2B4-452C-9841-360FBB9A1B8D}" destId="{F35FC0FA-F31E-4643-B876-137A9288EBAD}" srcOrd="0" destOrd="0" presId="urn:microsoft.com/office/officeart/2005/8/layout/hierarchy2"/>
    <dgm:cxn modelId="{2E07B238-E3F2-4D44-9D1F-6B701C171688}" type="presParOf" srcId="{04A2DF25-E2B4-452C-9841-360FBB9A1B8D}" destId="{BF3A4AD2-17C2-4D98-978F-D31AFFC665E0}"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1688B-DFF8-4429-B439-C1E68501D7B0}">
      <dsp:nvSpPr>
        <dsp:cNvPr id="0" name=""/>
        <dsp:cNvSpPr/>
      </dsp:nvSpPr>
      <dsp:spPr>
        <a:xfrm>
          <a:off x="1710" y="0"/>
          <a:ext cx="2661381" cy="4425355"/>
        </a:xfrm>
        <a:prstGeom prst="roundRect">
          <a:avLst>
            <a:gd name="adj" fmla="val 10000"/>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l-GR" sz="2000" b="1" u="sng" kern="1200" smtClean="0">
              <a:latin typeface="Times New Roman" pitchFamily="18" charset="0"/>
              <a:cs typeface="Times New Roman" pitchFamily="18" charset="0"/>
            </a:rPr>
            <a:t>Ακίρα Κουροσάβα:</a:t>
          </a:r>
        </a:p>
        <a:p>
          <a:pPr lvl="0" algn="ctr" defTabSz="889000">
            <a:lnSpc>
              <a:spcPct val="90000"/>
            </a:lnSpc>
            <a:spcBef>
              <a:spcPct val="0"/>
            </a:spcBef>
            <a:spcAft>
              <a:spcPct val="35000"/>
            </a:spcAft>
          </a:pPr>
          <a:r>
            <a:rPr lang="el-GR" sz="1600" kern="1200" smtClean="0">
              <a:latin typeface="Times New Roman" pitchFamily="18" charset="0"/>
              <a:cs typeface="Times New Roman" pitchFamily="18" charset="0"/>
            </a:rPr>
            <a:t>Η πρώτη του σκηνοθετική απόπειρα έγινε το 1943, με την ταινία «Σουγκάτα Σανσίρο», η οποία αναφέρεται στην ιστορία του τζούντο.</a:t>
          </a:r>
          <a:endParaRPr lang="el-GR" sz="1600" kern="1200" dirty="0">
            <a:latin typeface="Times New Roman" pitchFamily="18" charset="0"/>
            <a:cs typeface="Times New Roman" pitchFamily="18" charset="0"/>
          </a:endParaRPr>
        </a:p>
      </dsp:txBody>
      <dsp:txXfrm>
        <a:off x="1710" y="1770142"/>
        <a:ext cx="2661381" cy="1770142"/>
      </dsp:txXfrm>
    </dsp:sp>
    <dsp:sp modelId="{B8CB69D4-7D8B-44CE-89DF-D488F4DD72D5}">
      <dsp:nvSpPr>
        <dsp:cNvPr id="0" name=""/>
        <dsp:cNvSpPr/>
      </dsp:nvSpPr>
      <dsp:spPr>
        <a:xfrm>
          <a:off x="494215" y="276492"/>
          <a:ext cx="1676372" cy="1451700"/>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6FEE16-2415-4384-9F2B-4445F299DD48}">
      <dsp:nvSpPr>
        <dsp:cNvPr id="0" name=""/>
        <dsp:cNvSpPr/>
      </dsp:nvSpPr>
      <dsp:spPr>
        <a:xfrm>
          <a:off x="2742933" y="0"/>
          <a:ext cx="2661381" cy="4425355"/>
        </a:xfrm>
        <a:prstGeom prst="roundRect">
          <a:avLst>
            <a:gd name="adj" fmla="val 10000"/>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l-GR" sz="20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r>
            <a:rPr lang="el-GR" sz="2000" b="1" u="sng" kern="1200" smtClean="0">
              <a:latin typeface="Times New Roman" pitchFamily="18" charset="0"/>
              <a:cs typeface="Times New Roman" pitchFamily="18" charset="0"/>
            </a:rPr>
            <a:t>Κένζι Μιζογκούτσι:</a:t>
          </a:r>
        </a:p>
        <a:p>
          <a:pPr lvl="0" algn="ctr" defTabSz="889000">
            <a:lnSpc>
              <a:spcPct val="90000"/>
            </a:lnSpc>
            <a:spcBef>
              <a:spcPct val="0"/>
            </a:spcBef>
            <a:spcAft>
              <a:spcPct val="35000"/>
            </a:spcAft>
          </a:pPr>
          <a:r>
            <a:rPr lang="el-GR" sz="1600" kern="1200" smtClean="0">
              <a:latin typeface="Times New Roman" pitchFamily="18" charset="0"/>
              <a:cs typeface="Times New Roman" pitchFamily="18" charset="0"/>
            </a:rPr>
            <a:t>Η προσωπική σκηνοθετική του δουλειά ξεκινάει το 1922 και για πολλά χρόνια μεταφέρει στην οθόνη γνωστά μυθιστορήματα, γιαπωνέζικα ή ξένα.</a:t>
          </a:r>
          <a:endParaRPr lang="el-GR" sz="16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b="1" u="sng"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b="1" u="sng" kern="1200" dirty="0">
            <a:latin typeface="Times New Roman" pitchFamily="18" charset="0"/>
            <a:cs typeface="Times New Roman" pitchFamily="18" charset="0"/>
          </a:endParaRPr>
        </a:p>
      </dsp:txBody>
      <dsp:txXfrm>
        <a:off x="2742933" y="1770142"/>
        <a:ext cx="2661381" cy="1770142"/>
      </dsp:txXfrm>
    </dsp:sp>
    <dsp:sp modelId="{50C3AD75-50FC-4FBB-A323-01EC936679F4}">
      <dsp:nvSpPr>
        <dsp:cNvPr id="0" name=""/>
        <dsp:cNvSpPr/>
      </dsp:nvSpPr>
      <dsp:spPr>
        <a:xfrm>
          <a:off x="3384371" y="144019"/>
          <a:ext cx="1378504" cy="1716646"/>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C22BCC-C0ED-4A84-9D96-90BD4CB4D2B7}">
      <dsp:nvSpPr>
        <dsp:cNvPr id="0" name=""/>
        <dsp:cNvSpPr/>
      </dsp:nvSpPr>
      <dsp:spPr>
        <a:xfrm>
          <a:off x="5484156" y="0"/>
          <a:ext cx="2661381" cy="4425355"/>
        </a:xfrm>
        <a:prstGeom prst="roundRect">
          <a:avLst>
            <a:gd name="adj" fmla="val 10000"/>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l-GR" sz="2000" kern="1200" smtClean="0">
            <a:latin typeface="Times New Roman" pitchFamily="18" charset="0"/>
            <a:cs typeface="Times New Roman" pitchFamily="18" charset="0"/>
          </a:endParaRPr>
        </a:p>
        <a:p>
          <a:pPr lvl="0" algn="ctr" defTabSz="889000">
            <a:lnSpc>
              <a:spcPct val="90000"/>
            </a:lnSpc>
            <a:spcBef>
              <a:spcPct val="0"/>
            </a:spcBef>
            <a:spcAft>
              <a:spcPct val="35000"/>
            </a:spcAft>
          </a:pPr>
          <a:endParaRPr lang="el-GR" sz="2000" kern="1200" smtClean="0">
            <a:latin typeface="Times New Roman" pitchFamily="18" charset="0"/>
            <a:cs typeface="Times New Roman" pitchFamily="18" charset="0"/>
          </a:endParaRPr>
        </a:p>
        <a:p>
          <a:pPr lvl="0" algn="ctr" defTabSz="889000">
            <a:lnSpc>
              <a:spcPct val="90000"/>
            </a:lnSpc>
            <a:spcBef>
              <a:spcPct val="0"/>
            </a:spcBef>
            <a:spcAft>
              <a:spcPct val="35000"/>
            </a:spcAft>
          </a:pPr>
          <a:r>
            <a:rPr lang="el-GR" sz="2000" b="1" u="sng" kern="1200" smtClean="0">
              <a:latin typeface="Times New Roman" pitchFamily="18" charset="0"/>
              <a:cs typeface="Times New Roman" pitchFamily="18" charset="0"/>
            </a:rPr>
            <a:t>Γιασουτζίρο Όζου:</a:t>
          </a:r>
        </a:p>
        <a:p>
          <a:pPr lvl="0" algn="ctr" defTabSz="889000">
            <a:lnSpc>
              <a:spcPct val="90000"/>
            </a:lnSpc>
            <a:spcBef>
              <a:spcPct val="0"/>
            </a:spcBef>
            <a:spcAft>
              <a:spcPct val="35000"/>
            </a:spcAft>
          </a:pPr>
          <a:r>
            <a:rPr lang="el-GR" sz="1600" kern="1200" smtClean="0">
              <a:latin typeface="Times New Roman" pitchFamily="18" charset="0"/>
              <a:cs typeface="Times New Roman" pitchFamily="18" charset="0"/>
            </a:rPr>
            <a:t>Θεωρείται ότι στην ιστορία του κινηματογράφου, δεν υπάρχει άλλος σκηνοθέτης που να παρουσιάζει με τέτοια σαφήνεια την εξέλιξη και της μεταβολές μιας κοινωνίας, </a:t>
          </a:r>
        </a:p>
        <a:p>
          <a:pPr lvl="0" algn="ctr" defTabSz="889000">
            <a:lnSpc>
              <a:spcPct val="90000"/>
            </a:lnSpc>
            <a:spcBef>
              <a:spcPct val="0"/>
            </a:spcBef>
            <a:spcAft>
              <a:spcPct val="35000"/>
            </a:spcAft>
          </a:pPr>
          <a:endParaRPr lang="el-GR" sz="2000" kern="1200" dirty="0">
            <a:latin typeface="Times New Roman" pitchFamily="18" charset="0"/>
            <a:cs typeface="Times New Roman" pitchFamily="18" charset="0"/>
          </a:endParaRPr>
        </a:p>
      </dsp:txBody>
      <dsp:txXfrm>
        <a:off x="5484156" y="1770142"/>
        <a:ext cx="2661381" cy="1770142"/>
      </dsp:txXfrm>
    </dsp:sp>
    <dsp:sp modelId="{56D3DEF7-F1F8-400D-9843-EB11C1F55A12}">
      <dsp:nvSpPr>
        <dsp:cNvPr id="0" name=""/>
        <dsp:cNvSpPr/>
      </dsp:nvSpPr>
      <dsp:spPr>
        <a:xfrm>
          <a:off x="6130516" y="204482"/>
          <a:ext cx="1368660" cy="1595719"/>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18235E-7BD0-4B11-8CD6-1819A02BC80B}">
      <dsp:nvSpPr>
        <dsp:cNvPr id="0" name=""/>
        <dsp:cNvSpPr/>
      </dsp:nvSpPr>
      <dsp:spPr>
        <a:xfrm>
          <a:off x="370413" y="3761551"/>
          <a:ext cx="7495468" cy="663803"/>
        </a:xfrm>
        <a:prstGeom prst="leftRight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7F7356-E259-4211-9549-85FC40EA63DB}">
      <dsp:nvSpPr>
        <dsp:cNvPr id="0" name=""/>
        <dsp:cNvSpPr/>
      </dsp:nvSpPr>
      <dsp:spPr>
        <a:xfrm rot="5400000">
          <a:off x="-219025" y="220961"/>
          <a:ext cx="1460170" cy="1022119"/>
        </a:xfrm>
        <a:prstGeom prst="chevron">
          <a:avLst/>
        </a:prstGeom>
        <a:gradFill rotWithShape="0">
          <a:gsLst>
            <a:gs pos="0">
              <a:schemeClr val="accent2">
                <a:alpha val="90000"/>
                <a:hueOff val="0"/>
                <a:satOff val="0"/>
                <a:lumOff val="0"/>
                <a:alphaOff val="0"/>
                <a:tint val="92000"/>
                <a:satMod val="170000"/>
              </a:schemeClr>
            </a:gs>
            <a:gs pos="15000">
              <a:schemeClr val="accent2">
                <a:alpha val="90000"/>
                <a:hueOff val="0"/>
                <a:satOff val="0"/>
                <a:lumOff val="0"/>
                <a:alphaOff val="0"/>
                <a:tint val="92000"/>
                <a:shade val="99000"/>
                <a:satMod val="170000"/>
              </a:schemeClr>
            </a:gs>
            <a:gs pos="62000">
              <a:schemeClr val="accent2">
                <a:alpha val="90000"/>
                <a:hueOff val="0"/>
                <a:satOff val="0"/>
                <a:lumOff val="0"/>
                <a:alphaOff val="0"/>
                <a:tint val="96000"/>
                <a:shade val="80000"/>
                <a:satMod val="170000"/>
              </a:schemeClr>
            </a:gs>
            <a:gs pos="97000">
              <a:schemeClr val="accent2">
                <a:alpha val="90000"/>
                <a:hueOff val="0"/>
                <a:satOff val="0"/>
                <a:lumOff val="0"/>
                <a:alphaOff val="0"/>
                <a:tint val="98000"/>
                <a:shade val="63000"/>
                <a:satMod val="170000"/>
              </a:schemeClr>
            </a:gs>
            <a:gs pos="100000">
              <a:schemeClr val="accent2">
                <a:alpha val="90000"/>
                <a:hueOff val="0"/>
                <a:satOff val="0"/>
                <a:lumOff val="0"/>
                <a:alphaOff val="0"/>
                <a:shade val="62000"/>
                <a:satMod val="170000"/>
              </a:schemeClr>
            </a:gs>
          </a:gsLst>
          <a:path path="circle">
            <a:fillToRect l="50000" t="50000" r="50000" b="50000"/>
          </a:path>
        </a:gradFill>
        <a:ln w="9525" cap="flat" cmpd="sng" algn="ctr">
          <a:solidFill>
            <a:schemeClr val="accent2">
              <a:alpha val="90000"/>
              <a:hueOff val="0"/>
              <a:satOff val="0"/>
              <a:lumOff val="0"/>
              <a:alphaOff val="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2">
              <a:alpha val="90000"/>
              <a:hueOff val="0"/>
              <a:satOff val="0"/>
              <a:lumOff val="0"/>
              <a:alphaOff val="0"/>
              <a:shade val="80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kern="1200" smtClean="0">
              <a:latin typeface="Times New Roman" pitchFamily="18" charset="0"/>
              <a:cs typeface="Times New Roman" pitchFamily="18" charset="0"/>
            </a:rPr>
            <a:t>1886</a:t>
          </a:r>
          <a:endParaRPr lang="el-GR" sz="1800" kern="1200" dirty="0">
            <a:latin typeface="Times New Roman" pitchFamily="18" charset="0"/>
            <a:cs typeface="Times New Roman" pitchFamily="18" charset="0"/>
          </a:endParaRPr>
        </a:p>
      </dsp:txBody>
      <dsp:txXfrm rot="-5400000">
        <a:off x="1" y="512996"/>
        <a:ext cx="1022119" cy="438051"/>
      </dsp:txXfrm>
    </dsp:sp>
    <dsp:sp modelId="{44A211A6-F4AB-46E2-9A46-4B7CAE0D3D35}">
      <dsp:nvSpPr>
        <dsp:cNvPr id="0" name=""/>
        <dsp:cNvSpPr/>
      </dsp:nvSpPr>
      <dsp:spPr>
        <a:xfrm rot="5400000">
          <a:off x="4113204" y="-3089149"/>
          <a:ext cx="949110" cy="7131280"/>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l-GR" sz="1500" kern="1200" dirty="0" smtClean="0">
              <a:latin typeface="Times New Roman" pitchFamily="18" charset="0"/>
              <a:cs typeface="Times New Roman" pitchFamily="18" charset="0"/>
            </a:rPr>
            <a:t>Το όνομα «</a:t>
          </a:r>
          <a:r>
            <a:rPr lang="el-GR" sz="1500" kern="1200" dirty="0" err="1" smtClean="0">
              <a:latin typeface="Times New Roman" pitchFamily="18" charset="0"/>
              <a:cs typeface="Times New Roman" pitchFamily="18" charset="0"/>
            </a:rPr>
            <a:t>Χόλιγουντ</a:t>
          </a:r>
          <a:r>
            <a:rPr lang="el-GR" sz="1500" kern="1200" dirty="0" smtClean="0">
              <a:latin typeface="Times New Roman" pitchFamily="18" charset="0"/>
              <a:cs typeface="Times New Roman" pitchFamily="18" charset="0"/>
            </a:rPr>
            <a:t>» ήταν έμπνευση της συζύγου του Γουίλσον, </a:t>
          </a:r>
          <a:r>
            <a:rPr lang="el-GR" sz="1500" kern="1200" dirty="0" err="1" smtClean="0">
              <a:latin typeface="Times New Roman" pitchFamily="18" charset="0"/>
              <a:cs typeface="Times New Roman" pitchFamily="18" charset="0"/>
            </a:rPr>
            <a:t>Νταΐντα</a:t>
          </a:r>
          <a:r>
            <a:rPr lang="el-GR" sz="1500" kern="1200" dirty="0" smtClean="0">
              <a:latin typeface="Times New Roman" pitchFamily="18" charset="0"/>
              <a:cs typeface="Times New Roman" pitchFamily="18" charset="0"/>
            </a:rPr>
            <a:t>. Είχε σχέση με τα πιστεύω τους και το εμπνεύστηκε από το όνομα της θερινής κατοικίας ενός οικογενειακού τους φίλου στο Σικάγο.</a:t>
          </a:r>
          <a:endParaRPr lang="el-GR" sz="1500" kern="1200" dirty="0">
            <a:latin typeface="Times New Roman" pitchFamily="18" charset="0"/>
            <a:cs typeface="Times New Roman" pitchFamily="18" charset="0"/>
          </a:endParaRPr>
        </a:p>
      </dsp:txBody>
      <dsp:txXfrm rot="-5400000">
        <a:off x="1022119" y="48268"/>
        <a:ext cx="7084948" cy="856446"/>
      </dsp:txXfrm>
    </dsp:sp>
    <dsp:sp modelId="{178A87FD-E66C-4BE5-AC72-7D9669C90590}">
      <dsp:nvSpPr>
        <dsp:cNvPr id="0" name=""/>
        <dsp:cNvSpPr/>
      </dsp:nvSpPr>
      <dsp:spPr>
        <a:xfrm rot="5400000">
          <a:off x="-219025" y="1485221"/>
          <a:ext cx="1460170" cy="1022119"/>
        </a:xfrm>
        <a:prstGeom prst="chevron">
          <a:avLst/>
        </a:prstGeom>
        <a:gradFill rotWithShape="0">
          <a:gsLst>
            <a:gs pos="0">
              <a:schemeClr val="accent2">
                <a:alpha val="90000"/>
                <a:hueOff val="0"/>
                <a:satOff val="0"/>
                <a:lumOff val="0"/>
                <a:alphaOff val="-20000"/>
                <a:tint val="92000"/>
                <a:satMod val="170000"/>
              </a:schemeClr>
            </a:gs>
            <a:gs pos="15000">
              <a:schemeClr val="accent2">
                <a:alpha val="90000"/>
                <a:hueOff val="0"/>
                <a:satOff val="0"/>
                <a:lumOff val="0"/>
                <a:alphaOff val="-20000"/>
                <a:tint val="92000"/>
                <a:shade val="99000"/>
                <a:satMod val="170000"/>
              </a:schemeClr>
            </a:gs>
            <a:gs pos="62000">
              <a:schemeClr val="accent2">
                <a:alpha val="90000"/>
                <a:hueOff val="0"/>
                <a:satOff val="0"/>
                <a:lumOff val="0"/>
                <a:alphaOff val="-20000"/>
                <a:tint val="96000"/>
                <a:shade val="80000"/>
                <a:satMod val="170000"/>
              </a:schemeClr>
            </a:gs>
            <a:gs pos="97000">
              <a:schemeClr val="accent2">
                <a:alpha val="90000"/>
                <a:hueOff val="0"/>
                <a:satOff val="0"/>
                <a:lumOff val="0"/>
                <a:alphaOff val="-20000"/>
                <a:tint val="98000"/>
                <a:shade val="63000"/>
                <a:satMod val="170000"/>
              </a:schemeClr>
            </a:gs>
            <a:gs pos="100000">
              <a:schemeClr val="accent2">
                <a:alpha val="90000"/>
                <a:hueOff val="0"/>
                <a:satOff val="0"/>
                <a:lumOff val="0"/>
                <a:alphaOff val="-20000"/>
                <a:shade val="62000"/>
                <a:satMod val="170000"/>
              </a:schemeClr>
            </a:gs>
          </a:gsLst>
          <a:path path="circle">
            <a:fillToRect l="50000" t="50000" r="50000" b="50000"/>
          </a:path>
        </a:gradFill>
        <a:ln w="9525" cap="flat" cmpd="sng" algn="ctr">
          <a:solidFill>
            <a:schemeClr val="accent2">
              <a:alpha val="90000"/>
              <a:hueOff val="0"/>
              <a:satOff val="0"/>
              <a:lumOff val="0"/>
              <a:alphaOff val="-2000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2">
              <a:alpha val="90000"/>
              <a:hueOff val="0"/>
              <a:satOff val="0"/>
              <a:lumOff val="0"/>
              <a:alphaOff val="-20000"/>
              <a:shade val="80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0" kern="1200" dirty="0" smtClean="0">
              <a:latin typeface="Times New Roman" pitchFamily="18" charset="0"/>
              <a:cs typeface="Times New Roman" pitchFamily="18" charset="0"/>
            </a:rPr>
            <a:t>1920-1930</a:t>
          </a:r>
          <a:endParaRPr lang="el-GR" sz="1800" b="0" kern="1200" dirty="0">
            <a:latin typeface="Times New Roman" pitchFamily="18" charset="0"/>
            <a:cs typeface="Times New Roman" pitchFamily="18" charset="0"/>
          </a:endParaRPr>
        </a:p>
      </dsp:txBody>
      <dsp:txXfrm rot="-5400000">
        <a:off x="1" y="1777256"/>
        <a:ext cx="1022119" cy="438051"/>
      </dsp:txXfrm>
    </dsp:sp>
    <dsp:sp modelId="{F3C39AC0-1CAE-40E1-926B-5EC81B7015FA}">
      <dsp:nvSpPr>
        <dsp:cNvPr id="0" name=""/>
        <dsp:cNvSpPr/>
      </dsp:nvSpPr>
      <dsp:spPr>
        <a:xfrm rot="5400000">
          <a:off x="4113204" y="-1824888"/>
          <a:ext cx="949110" cy="7131280"/>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2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l-GR" sz="1500" kern="1200" dirty="0" smtClean="0">
              <a:latin typeface="Times New Roman" pitchFamily="18" charset="0"/>
              <a:cs typeface="Times New Roman" pitchFamily="18" charset="0"/>
            </a:rPr>
            <a:t>Μέσα σε λίγα χρόνια, οι πρώην παλιατζήδες και πωλητές γαντιών κατάφεραν να μετατρέψουν αυτό το ριψοκίνδυνο πείραμα σε κερδοφόρα επιχείρηση και να καταστήσουν το </a:t>
          </a:r>
          <a:r>
            <a:rPr lang="el-GR" sz="1500" kern="1200" dirty="0" err="1" smtClean="0">
              <a:latin typeface="Times New Roman" pitchFamily="18" charset="0"/>
              <a:cs typeface="Times New Roman" pitchFamily="18" charset="0"/>
            </a:rPr>
            <a:t>Χόλιγουντ</a:t>
          </a:r>
          <a:r>
            <a:rPr lang="el-GR" sz="1500" kern="1200" dirty="0" smtClean="0">
              <a:latin typeface="Times New Roman" pitchFamily="18" charset="0"/>
              <a:cs typeface="Times New Roman" pitchFamily="18" charset="0"/>
            </a:rPr>
            <a:t> την πρωτεύουσα της βιομηχανίας των ονείρων με παγκόσμια απήχηση.</a:t>
          </a:r>
          <a:endParaRPr lang="el-GR" sz="1500" kern="1200" dirty="0">
            <a:latin typeface="Times New Roman" pitchFamily="18" charset="0"/>
            <a:cs typeface="Times New Roman" pitchFamily="18" charset="0"/>
          </a:endParaRPr>
        </a:p>
      </dsp:txBody>
      <dsp:txXfrm rot="-5400000">
        <a:off x="1022119" y="1312529"/>
        <a:ext cx="7084948" cy="856446"/>
      </dsp:txXfrm>
    </dsp:sp>
    <dsp:sp modelId="{D9AD56B8-619A-4F26-B250-26873294B68A}">
      <dsp:nvSpPr>
        <dsp:cNvPr id="0" name=""/>
        <dsp:cNvSpPr/>
      </dsp:nvSpPr>
      <dsp:spPr>
        <a:xfrm rot="5400000">
          <a:off x="-219025" y="2749482"/>
          <a:ext cx="1460170" cy="1022119"/>
        </a:xfrm>
        <a:prstGeom prst="chevron">
          <a:avLst/>
        </a:prstGeom>
        <a:gradFill rotWithShape="0">
          <a:gsLst>
            <a:gs pos="0">
              <a:schemeClr val="accent2">
                <a:alpha val="90000"/>
                <a:hueOff val="0"/>
                <a:satOff val="0"/>
                <a:lumOff val="0"/>
                <a:alphaOff val="-40000"/>
                <a:tint val="92000"/>
                <a:satMod val="170000"/>
              </a:schemeClr>
            </a:gs>
            <a:gs pos="15000">
              <a:schemeClr val="accent2">
                <a:alpha val="90000"/>
                <a:hueOff val="0"/>
                <a:satOff val="0"/>
                <a:lumOff val="0"/>
                <a:alphaOff val="-40000"/>
                <a:tint val="92000"/>
                <a:shade val="99000"/>
                <a:satMod val="170000"/>
              </a:schemeClr>
            </a:gs>
            <a:gs pos="62000">
              <a:schemeClr val="accent2">
                <a:alpha val="90000"/>
                <a:hueOff val="0"/>
                <a:satOff val="0"/>
                <a:lumOff val="0"/>
                <a:alphaOff val="-40000"/>
                <a:tint val="96000"/>
                <a:shade val="80000"/>
                <a:satMod val="170000"/>
              </a:schemeClr>
            </a:gs>
            <a:gs pos="97000">
              <a:schemeClr val="accent2">
                <a:alpha val="90000"/>
                <a:hueOff val="0"/>
                <a:satOff val="0"/>
                <a:lumOff val="0"/>
                <a:alphaOff val="-40000"/>
                <a:tint val="98000"/>
                <a:shade val="63000"/>
                <a:satMod val="170000"/>
              </a:schemeClr>
            </a:gs>
            <a:gs pos="100000">
              <a:schemeClr val="accent2">
                <a:alpha val="90000"/>
                <a:hueOff val="0"/>
                <a:satOff val="0"/>
                <a:lumOff val="0"/>
                <a:alphaOff val="-40000"/>
                <a:shade val="62000"/>
                <a:satMod val="170000"/>
              </a:schemeClr>
            </a:gs>
          </a:gsLst>
          <a:path path="circle">
            <a:fillToRect l="50000" t="50000" r="50000" b="50000"/>
          </a:path>
        </a:gradFill>
        <a:ln w="9525" cap="flat" cmpd="sng" algn="ctr">
          <a:solidFill>
            <a:schemeClr val="accent2">
              <a:alpha val="90000"/>
              <a:hueOff val="0"/>
              <a:satOff val="0"/>
              <a:lumOff val="0"/>
              <a:alphaOff val="-40000"/>
            </a:schemeClr>
          </a:solidFill>
          <a:prstDash val="solid"/>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accent2">
              <a:alpha val="90000"/>
              <a:hueOff val="0"/>
              <a:satOff val="0"/>
              <a:lumOff val="0"/>
              <a:alphaOff val="-40000"/>
              <a:shade val="80000"/>
            </a:schemeClr>
          </a:contourClr>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kern="1200" smtClean="0">
              <a:latin typeface="Times New Roman" pitchFamily="18" charset="0"/>
              <a:cs typeface="Times New Roman" pitchFamily="18" charset="0"/>
            </a:rPr>
            <a:t>1960</a:t>
          </a:r>
          <a:endParaRPr lang="el-GR" sz="1800" kern="1200" dirty="0">
            <a:latin typeface="Times New Roman" pitchFamily="18" charset="0"/>
            <a:cs typeface="Times New Roman" pitchFamily="18" charset="0"/>
          </a:endParaRPr>
        </a:p>
      </dsp:txBody>
      <dsp:txXfrm rot="-5400000">
        <a:off x="1" y="3041517"/>
        <a:ext cx="1022119" cy="438051"/>
      </dsp:txXfrm>
    </dsp:sp>
    <dsp:sp modelId="{78217946-4CBD-4AEF-8506-3A3598A3FE10}">
      <dsp:nvSpPr>
        <dsp:cNvPr id="0" name=""/>
        <dsp:cNvSpPr/>
      </dsp:nvSpPr>
      <dsp:spPr>
        <a:xfrm rot="5400000">
          <a:off x="4113204" y="-560628"/>
          <a:ext cx="949110" cy="7131280"/>
        </a:xfrm>
        <a:prstGeom prst="round2SameRect">
          <a:avLst/>
        </a:prstGeom>
        <a:solidFill>
          <a:schemeClr val="lt1">
            <a:alpha val="90000"/>
            <a:hueOff val="0"/>
            <a:satOff val="0"/>
            <a:lumOff val="0"/>
            <a:alphaOff val="0"/>
          </a:schemeClr>
        </a:solidFill>
        <a:ln w="9525" cap="flat" cmpd="sng" algn="ctr">
          <a:solidFill>
            <a:schemeClr val="accent2">
              <a:alpha val="90000"/>
              <a:hueOff val="0"/>
              <a:satOff val="0"/>
              <a:lumOff val="0"/>
              <a:alphaOff val="-4000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l-GR" sz="1500" kern="1200" dirty="0" smtClean="0">
              <a:latin typeface="Times New Roman" pitchFamily="18" charset="0"/>
              <a:cs typeface="Times New Roman" pitchFamily="18" charset="0"/>
            </a:rPr>
            <a:t>Μετά τον Β' Παγκόσμιο Πόλεμο, άρχισε σταδιακά να χάνει την λάμψη του. Με την διάδοση της τηλεόρασης την δεκαετία του ’60, τα μεγάλα κινηματογραφικά στούντιο εγκατέλειψαν την περιοχή και το </a:t>
          </a:r>
          <a:r>
            <a:rPr lang="el-GR" sz="1500" kern="1200" dirty="0" err="1" smtClean="0">
              <a:latin typeface="Times New Roman" pitchFamily="18" charset="0"/>
              <a:cs typeface="Times New Roman" pitchFamily="18" charset="0"/>
            </a:rPr>
            <a:t>Χόλιγουντ</a:t>
          </a:r>
          <a:r>
            <a:rPr lang="el-GR" sz="1500" kern="1200" dirty="0" smtClean="0">
              <a:latin typeface="Times New Roman" pitchFamily="18" charset="0"/>
              <a:cs typeface="Times New Roman" pitchFamily="18" charset="0"/>
            </a:rPr>
            <a:t> έγινε ή έδρα της τηλεοπτικής βιομηχανίας των ΗΠΑ. </a:t>
          </a:r>
          <a:endParaRPr lang="el-GR" sz="1500" kern="1200" dirty="0">
            <a:latin typeface="Times New Roman" pitchFamily="18" charset="0"/>
            <a:cs typeface="Times New Roman" pitchFamily="18" charset="0"/>
          </a:endParaRPr>
        </a:p>
      </dsp:txBody>
      <dsp:txXfrm rot="-5400000">
        <a:off x="1022119" y="2576789"/>
        <a:ext cx="7084948" cy="8564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C3AAF-78DC-4E2B-9334-6C2AC0AB8BE7}">
      <dsp:nvSpPr>
        <dsp:cNvPr id="0" name=""/>
        <dsp:cNvSpPr/>
      </dsp:nvSpPr>
      <dsp:spPr>
        <a:xfrm rot="5400000">
          <a:off x="-344616" y="1228221"/>
          <a:ext cx="1525380" cy="184224"/>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C4BE9F-DFF1-49F0-A2F6-05A9CDD7C456}">
      <dsp:nvSpPr>
        <dsp:cNvPr id="0" name=""/>
        <dsp:cNvSpPr/>
      </dsp:nvSpPr>
      <dsp:spPr>
        <a:xfrm>
          <a:off x="3771" y="251011"/>
          <a:ext cx="2046941" cy="12281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u="sng" kern="1200" smtClean="0">
              <a:latin typeface="Times New Roman" pitchFamily="18" charset="0"/>
              <a:cs typeface="Times New Roman" pitchFamily="18" charset="0"/>
            </a:rPr>
            <a:t>1910:</a:t>
          </a:r>
          <a:endParaRPr lang="el-GR" sz="1600" b="1" i="1" u="sng" kern="1200" smtClean="0">
            <a:latin typeface="Times New Roman" pitchFamily="18" charset="0"/>
            <a:cs typeface="Times New Roman" pitchFamily="18" charset="0"/>
          </a:endParaRPr>
        </a:p>
        <a:p>
          <a:pPr lvl="0" algn="ctr" defTabSz="711200">
            <a:lnSpc>
              <a:spcPct val="90000"/>
            </a:lnSpc>
            <a:spcBef>
              <a:spcPct val="0"/>
            </a:spcBef>
            <a:spcAft>
              <a:spcPct val="35000"/>
            </a:spcAft>
          </a:pPr>
          <a:r>
            <a:rPr lang="en-US" sz="1600" kern="1200" smtClean="0">
              <a:latin typeface="Times New Roman" pitchFamily="18" charset="0"/>
              <a:cs typeface="Times New Roman" pitchFamily="18" charset="0"/>
            </a:rPr>
            <a:t>Fade in/out</a:t>
          </a:r>
          <a:endParaRPr lang="en-US" sz="1600" kern="1200" dirty="0" smtClean="0">
            <a:latin typeface="Times New Roman" pitchFamily="18" charset="0"/>
            <a:cs typeface="Times New Roman" pitchFamily="18" charset="0"/>
          </a:endParaRPr>
        </a:p>
      </dsp:txBody>
      <dsp:txXfrm>
        <a:off x="39743" y="286983"/>
        <a:ext cx="1974997" cy="1156221"/>
      </dsp:txXfrm>
    </dsp:sp>
    <dsp:sp modelId="{420B655E-0959-4FEA-A117-5D212C49FC8F}">
      <dsp:nvSpPr>
        <dsp:cNvPr id="0" name=""/>
        <dsp:cNvSpPr/>
      </dsp:nvSpPr>
      <dsp:spPr>
        <a:xfrm rot="5400000">
          <a:off x="-344616" y="2763427"/>
          <a:ext cx="1525380" cy="184224"/>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0896E3-7B2F-43A3-A0A9-3E4C90111D3C}">
      <dsp:nvSpPr>
        <dsp:cNvPr id="0" name=""/>
        <dsp:cNvSpPr/>
      </dsp:nvSpPr>
      <dsp:spPr>
        <a:xfrm>
          <a:off x="3771" y="1786217"/>
          <a:ext cx="2046941" cy="12281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u="sng" kern="1200" smtClean="0">
              <a:latin typeface="Times New Roman" pitchFamily="18" charset="0"/>
              <a:cs typeface="Times New Roman" pitchFamily="18" charset="0"/>
            </a:rPr>
            <a:t>1920</a:t>
          </a:r>
          <a:r>
            <a:rPr lang="en-US" sz="1600" kern="1200" smtClean="0"/>
            <a:t>:</a:t>
          </a:r>
        </a:p>
        <a:p>
          <a:pPr lvl="0" algn="ctr" defTabSz="711200">
            <a:lnSpc>
              <a:spcPct val="90000"/>
            </a:lnSpc>
            <a:spcBef>
              <a:spcPct val="0"/>
            </a:spcBef>
            <a:spcAft>
              <a:spcPct val="35000"/>
            </a:spcAft>
          </a:pPr>
          <a:r>
            <a:rPr lang="en-US" sz="1600" b="0" i="0" kern="1200" smtClean="0">
              <a:latin typeface="Times New Roman" pitchFamily="18" charset="0"/>
              <a:cs typeface="Times New Roman" pitchFamily="18" charset="0"/>
            </a:rPr>
            <a:t>Travelling matte</a:t>
          </a:r>
          <a:endParaRPr lang="el-GR" sz="1600" b="0" i="0" kern="1200" dirty="0">
            <a:latin typeface="Times New Roman" pitchFamily="18" charset="0"/>
            <a:cs typeface="Times New Roman" pitchFamily="18" charset="0"/>
          </a:endParaRPr>
        </a:p>
      </dsp:txBody>
      <dsp:txXfrm>
        <a:off x="39743" y="1822189"/>
        <a:ext cx="1974997" cy="1156221"/>
      </dsp:txXfrm>
    </dsp:sp>
    <dsp:sp modelId="{6EC8CFDC-D396-485D-835B-EC2C93E4731F}">
      <dsp:nvSpPr>
        <dsp:cNvPr id="0" name=""/>
        <dsp:cNvSpPr/>
      </dsp:nvSpPr>
      <dsp:spPr>
        <a:xfrm>
          <a:off x="422986" y="3531031"/>
          <a:ext cx="2712606" cy="184224"/>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20980B-97A8-495B-AAC1-284C3B56AAA4}">
      <dsp:nvSpPr>
        <dsp:cNvPr id="0" name=""/>
        <dsp:cNvSpPr/>
      </dsp:nvSpPr>
      <dsp:spPr>
        <a:xfrm>
          <a:off x="3771" y="3321423"/>
          <a:ext cx="2046941" cy="12281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u="sng" kern="1200" smtClean="0">
              <a:latin typeface="Times New Roman" pitchFamily="18" charset="0"/>
              <a:cs typeface="Times New Roman" pitchFamily="18" charset="0"/>
            </a:rPr>
            <a:t>1930:</a:t>
          </a:r>
        </a:p>
        <a:p>
          <a:pPr lvl="0" algn="ctr" defTabSz="711200">
            <a:lnSpc>
              <a:spcPct val="90000"/>
            </a:lnSpc>
            <a:spcBef>
              <a:spcPct val="0"/>
            </a:spcBef>
            <a:spcAft>
              <a:spcPct val="35000"/>
            </a:spcAft>
          </a:pPr>
          <a:r>
            <a:rPr lang="en-US" sz="1600" kern="1200" smtClean="0">
              <a:latin typeface="Times New Roman" pitchFamily="18" charset="0"/>
              <a:cs typeface="Times New Roman" pitchFamily="18" charset="0"/>
            </a:rPr>
            <a:t>Movietone sound-on-film</a:t>
          </a:r>
          <a:endParaRPr lang="el-GR" sz="1600" kern="1200" dirty="0">
            <a:latin typeface="Times New Roman" pitchFamily="18" charset="0"/>
            <a:cs typeface="Times New Roman" pitchFamily="18" charset="0"/>
          </a:endParaRPr>
        </a:p>
      </dsp:txBody>
      <dsp:txXfrm>
        <a:off x="39743" y="3357395"/>
        <a:ext cx="1974997" cy="1156221"/>
      </dsp:txXfrm>
    </dsp:sp>
    <dsp:sp modelId="{0895D6B1-016A-477C-9AB3-FB16FF141F19}">
      <dsp:nvSpPr>
        <dsp:cNvPr id="0" name=""/>
        <dsp:cNvSpPr/>
      </dsp:nvSpPr>
      <dsp:spPr>
        <a:xfrm rot="16200000">
          <a:off x="2377815" y="2763427"/>
          <a:ext cx="1525380" cy="184224"/>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2C535F-97EC-4037-91AF-3883050BDE6A}">
      <dsp:nvSpPr>
        <dsp:cNvPr id="0" name=""/>
        <dsp:cNvSpPr/>
      </dsp:nvSpPr>
      <dsp:spPr>
        <a:xfrm>
          <a:off x="2726204" y="3321423"/>
          <a:ext cx="2046941" cy="12281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u="sng" kern="1200" smtClean="0">
              <a:latin typeface="Times New Roman" pitchFamily="18" charset="0"/>
              <a:cs typeface="Times New Roman" pitchFamily="18" charset="0"/>
            </a:rPr>
            <a:t>1940:</a:t>
          </a:r>
        </a:p>
        <a:p>
          <a:pPr lvl="0" algn="ctr" defTabSz="711200">
            <a:lnSpc>
              <a:spcPct val="90000"/>
            </a:lnSpc>
            <a:spcBef>
              <a:spcPct val="0"/>
            </a:spcBef>
            <a:spcAft>
              <a:spcPct val="35000"/>
            </a:spcAft>
          </a:pPr>
          <a:r>
            <a:rPr lang="en-US" sz="1600" kern="1200" smtClean="0">
              <a:latin typeface="Times New Roman" pitchFamily="18" charset="0"/>
              <a:cs typeface="Times New Roman" pitchFamily="18" charset="0"/>
            </a:rPr>
            <a:t>3-</a:t>
          </a:r>
          <a:r>
            <a:rPr lang="en-US" sz="1600" b="0" kern="1200" smtClean="0">
              <a:latin typeface="Times New Roman" pitchFamily="18" charset="0"/>
              <a:cs typeface="Times New Roman" pitchFamily="18" charset="0"/>
            </a:rPr>
            <a:t>strip technicolor process</a:t>
          </a:r>
          <a:endParaRPr lang="el-GR" sz="1600" b="0" kern="1200" dirty="0">
            <a:latin typeface="Times New Roman" pitchFamily="18" charset="0"/>
            <a:cs typeface="Times New Roman" pitchFamily="18" charset="0"/>
          </a:endParaRPr>
        </a:p>
      </dsp:txBody>
      <dsp:txXfrm>
        <a:off x="2762176" y="3357395"/>
        <a:ext cx="1974997" cy="1156221"/>
      </dsp:txXfrm>
    </dsp:sp>
    <dsp:sp modelId="{A91A5F07-9EE7-434D-B9DA-502616E50088}">
      <dsp:nvSpPr>
        <dsp:cNvPr id="0" name=""/>
        <dsp:cNvSpPr/>
      </dsp:nvSpPr>
      <dsp:spPr>
        <a:xfrm rot="16200000">
          <a:off x="2377815" y="1228221"/>
          <a:ext cx="1525380" cy="184224"/>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AE4AC44-168E-42A1-AB6F-048427D50A82}">
      <dsp:nvSpPr>
        <dsp:cNvPr id="0" name=""/>
        <dsp:cNvSpPr/>
      </dsp:nvSpPr>
      <dsp:spPr>
        <a:xfrm>
          <a:off x="2726204" y="1786217"/>
          <a:ext cx="2046941" cy="12281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u="sng" kern="1200" smtClean="0">
              <a:latin typeface="Times New Roman" pitchFamily="18" charset="0"/>
              <a:cs typeface="Times New Roman" pitchFamily="18" charset="0"/>
            </a:rPr>
            <a:t>1950:</a:t>
          </a:r>
        </a:p>
        <a:p>
          <a:pPr lvl="0" algn="ctr" defTabSz="711200">
            <a:lnSpc>
              <a:spcPct val="90000"/>
            </a:lnSpc>
            <a:spcBef>
              <a:spcPct val="0"/>
            </a:spcBef>
            <a:spcAft>
              <a:spcPct val="35000"/>
            </a:spcAft>
          </a:pPr>
          <a:r>
            <a:rPr lang="en-US" sz="1600" b="0" i="0" u="none" kern="1200" smtClean="0">
              <a:latin typeface="Times New Roman" pitchFamily="18" charset="0"/>
              <a:cs typeface="Times New Roman" pitchFamily="18" charset="0"/>
            </a:rPr>
            <a:t>Sodium vapour lighing</a:t>
          </a:r>
          <a:endParaRPr lang="el-GR" sz="1600" b="0" i="0" u="none" kern="1200" dirty="0">
            <a:latin typeface="Times New Roman" pitchFamily="18" charset="0"/>
            <a:cs typeface="Times New Roman" pitchFamily="18" charset="0"/>
          </a:endParaRPr>
        </a:p>
      </dsp:txBody>
      <dsp:txXfrm>
        <a:off x="2762176" y="1822189"/>
        <a:ext cx="1974997" cy="1156221"/>
      </dsp:txXfrm>
    </dsp:sp>
    <dsp:sp modelId="{77D08518-BF1A-47A5-BBAB-C047E8EC12C9}">
      <dsp:nvSpPr>
        <dsp:cNvPr id="0" name=""/>
        <dsp:cNvSpPr/>
      </dsp:nvSpPr>
      <dsp:spPr>
        <a:xfrm>
          <a:off x="3145418" y="460618"/>
          <a:ext cx="2712606" cy="184224"/>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937EC0-6D6B-4CBA-9E6F-41A1F94CF486}">
      <dsp:nvSpPr>
        <dsp:cNvPr id="0" name=""/>
        <dsp:cNvSpPr/>
      </dsp:nvSpPr>
      <dsp:spPr>
        <a:xfrm>
          <a:off x="2726204" y="251011"/>
          <a:ext cx="2046941" cy="12281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u="sng" kern="1200" smtClean="0">
              <a:latin typeface="Times New Roman" pitchFamily="18" charset="0"/>
              <a:cs typeface="Times New Roman" pitchFamily="18" charset="0"/>
            </a:rPr>
            <a:t>1960:</a:t>
          </a:r>
        </a:p>
        <a:p>
          <a:pPr lvl="0" algn="ctr" defTabSz="711200">
            <a:lnSpc>
              <a:spcPct val="90000"/>
            </a:lnSpc>
            <a:spcBef>
              <a:spcPct val="0"/>
            </a:spcBef>
            <a:spcAft>
              <a:spcPct val="35000"/>
            </a:spcAft>
          </a:pPr>
          <a:r>
            <a:rPr lang="en-US" sz="1600" b="0" i="0" u="none" kern="1200" smtClean="0">
              <a:latin typeface="Times New Roman" pitchFamily="18" charset="0"/>
              <a:cs typeface="Times New Roman" pitchFamily="18" charset="0"/>
            </a:rPr>
            <a:t>Split scan</a:t>
          </a:r>
          <a:endParaRPr lang="el-GR" sz="1600" b="0" i="0" u="none" kern="1200" dirty="0">
            <a:latin typeface="Times New Roman" pitchFamily="18" charset="0"/>
            <a:cs typeface="Times New Roman" pitchFamily="18" charset="0"/>
          </a:endParaRPr>
        </a:p>
      </dsp:txBody>
      <dsp:txXfrm>
        <a:off x="2762176" y="286983"/>
        <a:ext cx="1974997" cy="1156221"/>
      </dsp:txXfrm>
    </dsp:sp>
    <dsp:sp modelId="{4B07C7FE-872B-4D20-86B4-5541B422F72D}">
      <dsp:nvSpPr>
        <dsp:cNvPr id="0" name=""/>
        <dsp:cNvSpPr/>
      </dsp:nvSpPr>
      <dsp:spPr>
        <a:xfrm rot="5416294">
          <a:off x="5071019" y="1253706"/>
          <a:ext cx="1576366" cy="184224"/>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C9A12C-346A-4B4F-9587-C02E78402C84}">
      <dsp:nvSpPr>
        <dsp:cNvPr id="0" name=""/>
        <dsp:cNvSpPr/>
      </dsp:nvSpPr>
      <dsp:spPr>
        <a:xfrm>
          <a:off x="5448636" y="251011"/>
          <a:ext cx="2046941" cy="12281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i="1" u="sng" kern="1200" smtClean="0">
              <a:latin typeface="Times New Roman" pitchFamily="18" charset="0"/>
              <a:cs typeface="Times New Roman" pitchFamily="18" charset="0"/>
            </a:rPr>
            <a:t>1980:</a:t>
          </a:r>
        </a:p>
        <a:p>
          <a:pPr lvl="0" algn="ctr" defTabSz="711200">
            <a:lnSpc>
              <a:spcPct val="90000"/>
            </a:lnSpc>
            <a:spcBef>
              <a:spcPct val="0"/>
            </a:spcBef>
            <a:spcAft>
              <a:spcPct val="35000"/>
            </a:spcAft>
          </a:pPr>
          <a:r>
            <a:rPr lang="el-GR" sz="1600" b="0" i="0" u="none" kern="1200" smtClean="0">
              <a:latin typeface="Times New Roman" pitchFamily="18" charset="0"/>
              <a:cs typeface="Times New Roman" pitchFamily="18" charset="0"/>
            </a:rPr>
            <a:t>Αναπαραγωγή βιντεοταινιών</a:t>
          </a:r>
          <a:endParaRPr lang="el-GR" sz="1600" b="0" i="0" u="none" kern="1200" dirty="0">
            <a:latin typeface="Times New Roman" pitchFamily="18" charset="0"/>
            <a:cs typeface="Times New Roman" pitchFamily="18" charset="0"/>
          </a:endParaRPr>
        </a:p>
      </dsp:txBody>
      <dsp:txXfrm>
        <a:off x="5484608" y="286983"/>
        <a:ext cx="1974997" cy="1156221"/>
      </dsp:txXfrm>
    </dsp:sp>
    <dsp:sp modelId="{92683475-3CF4-44C1-88D1-E590A778B270}">
      <dsp:nvSpPr>
        <dsp:cNvPr id="0" name=""/>
        <dsp:cNvSpPr/>
      </dsp:nvSpPr>
      <dsp:spPr>
        <a:xfrm rot="5394055">
          <a:off x="5117082" y="2791368"/>
          <a:ext cx="1479326" cy="184224"/>
        </a:xfrm>
        <a:prstGeom prst="rect">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1FF3E3A-79F9-4291-9B82-940DBDD978AC}">
      <dsp:nvSpPr>
        <dsp:cNvPr id="0" name=""/>
        <dsp:cNvSpPr/>
      </dsp:nvSpPr>
      <dsp:spPr>
        <a:xfrm>
          <a:off x="5441165" y="1837186"/>
          <a:ext cx="2046941" cy="12281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i="1" u="sng" kern="1200" smtClean="0">
              <a:latin typeface="Times New Roman" pitchFamily="18" charset="0"/>
              <a:cs typeface="Times New Roman" pitchFamily="18" charset="0"/>
            </a:rPr>
            <a:t>1990</a:t>
          </a:r>
          <a:r>
            <a:rPr lang="en-US" sz="1600" b="1" i="1" u="sng" kern="1200" smtClean="0">
              <a:latin typeface="Times New Roman" pitchFamily="18" charset="0"/>
              <a:cs typeface="Times New Roman" pitchFamily="18" charset="0"/>
            </a:rPr>
            <a:t>:</a:t>
          </a:r>
          <a:endParaRPr lang="el-GR" sz="1600" b="1" i="1" u="sng" kern="1200" smtClean="0">
            <a:latin typeface="Times New Roman" pitchFamily="18" charset="0"/>
            <a:cs typeface="Times New Roman" pitchFamily="18" charset="0"/>
          </a:endParaRPr>
        </a:p>
        <a:p>
          <a:pPr lvl="0" algn="ctr" defTabSz="711200">
            <a:lnSpc>
              <a:spcPct val="90000"/>
            </a:lnSpc>
            <a:spcBef>
              <a:spcPct val="0"/>
            </a:spcBef>
            <a:spcAft>
              <a:spcPct val="35000"/>
            </a:spcAft>
          </a:pPr>
          <a:r>
            <a:rPr lang="el-GR" sz="1600" b="0" i="0" u="none" kern="1200" smtClean="0">
              <a:latin typeface="Times New Roman" pitchFamily="18" charset="0"/>
              <a:cs typeface="Times New Roman" pitchFamily="18" charset="0"/>
            </a:rPr>
            <a:t>Ψηφιακή επεξεργασία </a:t>
          </a:r>
        </a:p>
        <a:p>
          <a:pPr lvl="0" algn="ctr" defTabSz="711200">
            <a:lnSpc>
              <a:spcPct val="90000"/>
            </a:lnSpc>
            <a:spcBef>
              <a:spcPct val="0"/>
            </a:spcBef>
            <a:spcAft>
              <a:spcPct val="35000"/>
            </a:spcAft>
          </a:pPr>
          <a:endParaRPr lang="el-GR" sz="1600" b="1" i="1" u="sng" kern="1200" dirty="0">
            <a:latin typeface="Times New Roman" pitchFamily="18" charset="0"/>
            <a:cs typeface="Times New Roman" pitchFamily="18" charset="0"/>
          </a:endParaRPr>
        </a:p>
      </dsp:txBody>
      <dsp:txXfrm>
        <a:off x="5477137" y="1873158"/>
        <a:ext cx="1974997" cy="1156221"/>
      </dsp:txXfrm>
    </dsp:sp>
    <dsp:sp modelId="{440792C4-B72A-47B4-B382-14CB833D7745}">
      <dsp:nvSpPr>
        <dsp:cNvPr id="0" name=""/>
        <dsp:cNvSpPr/>
      </dsp:nvSpPr>
      <dsp:spPr>
        <a:xfrm>
          <a:off x="5448636" y="3321423"/>
          <a:ext cx="2046941" cy="12281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l-GR" sz="1600" b="1" i="1" u="sng" kern="1200" smtClean="0">
              <a:latin typeface="Times New Roman" pitchFamily="18" charset="0"/>
              <a:cs typeface="Times New Roman" pitchFamily="18" charset="0"/>
            </a:rPr>
            <a:t>2000</a:t>
          </a:r>
          <a:r>
            <a:rPr lang="en-US" sz="1600" b="1" i="1" u="sng" kern="1200" smtClean="0">
              <a:latin typeface="Times New Roman" pitchFamily="18" charset="0"/>
              <a:cs typeface="Times New Roman" pitchFamily="18" charset="0"/>
            </a:rPr>
            <a:t>:</a:t>
          </a:r>
          <a:endParaRPr lang="el-GR" sz="1600" b="1" i="1" u="sng" kern="1200" smtClean="0">
            <a:latin typeface="Times New Roman" pitchFamily="18" charset="0"/>
            <a:cs typeface="Times New Roman" pitchFamily="18" charset="0"/>
          </a:endParaRPr>
        </a:p>
        <a:p>
          <a:pPr lvl="0" algn="ctr" defTabSz="711200">
            <a:lnSpc>
              <a:spcPct val="90000"/>
            </a:lnSpc>
            <a:spcBef>
              <a:spcPct val="0"/>
            </a:spcBef>
            <a:spcAft>
              <a:spcPct val="35000"/>
            </a:spcAft>
          </a:pPr>
          <a:r>
            <a:rPr lang="el-GR" sz="1600" b="0" i="0" u="none" kern="1200" smtClean="0">
              <a:latin typeface="Times New Roman" pitchFamily="18" charset="0"/>
              <a:cs typeface="Times New Roman" pitchFamily="18" charset="0"/>
            </a:rPr>
            <a:t>Προσωμοίωση</a:t>
          </a:r>
          <a:endParaRPr lang="el-GR" sz="1600" b="0" i="0" u="none" kern="1200" dirty="0">
            <a:latin typeface="Times New Roman" pitchFamily="18" charset="0"/>
            <a:cs typeface="Times New Roman" pitchFamily="18" charset="0"/>
          </a:endParaRPr>
        </a:p>
      </dsp:txBody>
      <dsp:txXfrm>
        <a:off x="5484608" y="3357395"/>
        <a:ext cx="1974997" cy="11562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A5EB3-F176-40AF-A7EE-54862F2C3CCB}">
      <dsp:nvSpPr>
        <dsp:cNvPr id="0" name=""/>
        <dsp:cNvSpPr/>
      </dsp:nvSpPr>
      <dsp:spPr>
        <a:xfrm>
          <a:off x="2611" y="2200874"/>
          <a:ext cx="1588740" cy="104419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Μοντελοποίηση</a:t>
          </a:r>
          <a:endParaRPr lang="el-GR" sz="1600" kern="1200" dirty="0">
            <a:latin typeface="Times New Roman" pitchFamily="18" charset="0"/>
            <a:cs typeface="Times New Roman" pitchFamily="18" charset="0"/>
          </a:endParaRPr>
        </a:p>
      </dsp:txBody>
      <dsp:txXfrm>
        <a:off x="33195" y="2231458"/>
        <a:ext cx="1527572" cy="983031"/>
      </dsp:txXfrm>
    </dsp:sp>
    <dsp:sp modelId="{56AE16AA-8219-4169-80E9-BAE1EFCD95C1}">
      <dsp:nvSpPr>
        <dsp:cNvPr id="0" name=""/>
        <dsp:cNvSpPr/>
      </dsp:nvSpPr>
      <dsp:spPr>
        <a:xfrm rot="18637427">
          <a:off x="1391374" y="2270462"/>
          <a:ext cx="1146299" cy="34980"/>
        </a:xfrm>
        <a:custGeom>
          <a:avLst/>
          <a:gdLst/>
          <a:ahLst/>
          <a:cxnLst/>
          <a:rect l="0" t="0" r="0" b="0"/>
          <a:pathLst>
            <a:path>
              <a:moveTo>
                <a:pt x="0" y="17490"/>
              </a:moveTo>
              <a:lnTo>
                <a:pt x="1146299" y="1749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1935867" y="2259295"/>
        <a:ext cx="57314" cy="57314"/>
      </dsp:txXfrm>
    </dsp:sp>
    <dsp:sp modelId="{3D31CE8F-DE00-4987-9D9E-B6F51C2A5316}">
      <dsp:nvSpPr>
        <dsp:cNvPr id="0" name=""/>
        <dsp:cNvSpPr/>
      </dsp:nvSpPr>
      <dsp:spPr>
        <a:xfrm>
          <a:off x="2337696" y="1386467"/>
          <a:ext cx="1865858" cy="93292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Πολυγωνικός/</a:t>
          </a:r>
        </a:p>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Καμπυλωτός </a:t>
          </a:r>
        </a:p>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σχεδιασμός</a:t>
          </a:r>
          <a:endParaRPr lang="el-GR" sz="1600" kern="1200" dirty="0">
            <a:latin typeface="Times New Roman" pitchFamily="18" charset="0"/>
            <a:cs typeface="Times New Roman" pitchFamily="18" charset="0"/>
          </a:endParaRPr>
        </a:p>
      </dsp:txBody>
      <dsp:txXfrm>
        <a:off x="2365021" y="1413792"/>
        <a:ext cx="1811208" cy="878279"/>
      </dsp:txXfrm>
    </dsp:sp>
    <dsp:sp modelId="{B28A098F-47EE-49B1-AA2C-D783D634DEF5}">
      <dsp:nvSpPr>
        <dsp:cNvPr id="0" name=""/>
        <dsp:cNvSpPr/>
      </dsp:nvSpPr>
      <dsp:spPr>
        <a:xfrm rot="19440166">
          <a:off x="4115476" y="1564344"/>
          <a:ext cx="922498" cy="34980"/>
        </a:xfrm>
        <a:custGeom>
          <a:avLst/>
          <a:gdLst/>
          <a:ahLst/>
          <a:cxnLst/>
          <a:rect l="0" t="0" r="0" b="0"/>
          <a:pathLst>
            <a:path>
              <a:moveTo>
                <a:pt x="0" y="17490"/>
              </a:moveTo>
              <a:lnTo>
                <a:pt x="922498" y="1749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4553663" y="1558771"/>
        <a:ext cx="46124" cy="46124"/>
      </dsp:txXfrm>
    </dsp:sp>
    <dsp:sp modelId="{26EA4D6A-ACBF-443E-A12A-F5E6EF5B3D75}">
      <dsp:nvSpPr>
        <dsp:cNvPr id="0" name=""/>
        <dsp:cNvSpPr/>
      </dsp:nvSpPr>
      <dsp:spPr>
        <a:xfrm>
          <a:off x="4949897" y="730184"/>
          <a:ext cx="2546448" cy="116110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Χρήση πολλών πολυγώνων</a:t>
          </a:r>
          <a:endParaRPr lang="el-GR" sz="1600" kern="1200" dirty="0">
            <a:latin typeface="Times New Roman" pitchFamily="18" charset="0"/>
            <a:cs typeface="Times New Roman" pitchFamily="18" charset="0"/>
          </a:endParaRPr>
        </a:p>
      </dsp:txBody>
      <dsp:txXfrm>
        <a:off x="4983905" y="764192"/>
        <a:ext cx="2478432" cy="1093088"/>
      </dsp:txXfrm>
    </dsp:sp>
    <dsp:sp modelId="{907B4BF6-3739-4B7F-A181-448F55E49A1C}">
      <dsp:nvSpPr>
        <dsp:cNvPr id="0" name=""/>
        <dsp:cNvSpPr/>
      </dsp:nvSpPr>
      <dsp:spPr>
        <a:xfrm rot="2464549">
          <a:off x="4081698" y="2160702"/>
          <a:ext cx="990054" cy="34980"/>
        </a:xfrm>
        <a:custGeom>
          <a:avLst/>
          <a:gdLst/>
          <a:ahLst/>
          <a:cxnLst/>
          <a:rect l="0" t="0" r="0" b="0"/>
          <a:pathLst>
            <a:path>
              <a:moveTo>
                <a:pt x="0" y="17490"/>
              </a:moveTo>
              <a:lnTo>
                <a:pt x="990054" y="1749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4551974" y="2153441"/>
        <a:ext cx="49502" cy="49502"/>
      </dsp:txXfrm>
    </dsp:sp>
    <dsp:sp modelId="{B3CDF52B-808B-4E11-B7F0-8292559A1696}">
      <dsp:nvSpPr>
        <dsp:cNvPr id="0" name=""/>
        <dsp:cNvSpPr/>
      </dsp:nvSpPr>
      <dsp:spPr>
        <a:xfrm>
          <a:off x="4949897" y="2031228"/>
          <a:ext cx="2546840" cy="94445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Επιφάνειες </a:t>
          </a:r>
          <a:endParaRPr lang="en-US" sz="1600" kern="1200" dirty="0" smtClean="0">
            <a:latin typeface="Times New Roman" pitchFamily="18" charset="0"/>
            <a:cs typeface="Times New Roman" pitchFamily="18" charset="0"/>
          </a:endParaRPr>
        </a:p>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NURBS</a:t>
          </a:r>
          <a:endParaRPr lang="el-GR" sz="1600" kern="1200" dirty="0">
            <a:latin typeface="Times New Roman" pitchFamily="18" charset="0"/>
            <a:cs typeface="Times New Roman" pitchFamily="18" charset="0"/>
          </a:endParaRPr>
        </a:p>
      </dsp:txBody>
      <dsp:txXfrm>
        <a:off x="4977559" y="2058890"/>
        <a:ext cx="2491516" cy="889126"/>
      </dsp:txXfrm>
    </dsp:sp>
    <dsp:sp modelId="{9B933A1A-82BB-4054-A115-1B4D38F01B97}">
      <dsp:nvSpPr>
        <dsp:cNvPr id="0" name=""/>
        <dsp:cNvSpPr/>
      </dsp:nvSpPr>
      <dsp:spPr>
        <a:xfrm rot="2962573">
          <a:off x="1391374" y="3140505"/>
          <a:ext cx="1146299" cy="34980"/>
        </a:xfrm>
        <a:custGeom>
          <a:avLst/>
          <a:gdLst/>
          <a:ahLst/>
          <a:cxnLst/>
          <a:rect l="0" t="0" r="0" b="0"/>
          <a:pathLst>
            <a:path>
              <a:moveTo>
                <a:pt x="0" y="17490"/>
              </a:moveTo>
              <a:lnTo>
                <a:pt x="1146299" y="1749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1935867" y="3129338"/>
        <a:ext cx="57314" cy="57314"/>
      </dsp:txXfrm>
    </dsp:sp>
    <dsp:sp modelId="{E170BAD1-CB0B-4BFA-A6FE-38D536A2662A}">
      <dsp:nvSpPr>
        <dsp:cNvPr id="0" name=""/>
        <dsp:cNvSpPr/>
      </dsp:nvSpPr>
      <dsp:spPr>
        <a:xfrm>
          <a:off x="2337696" y="3126552"/>
          <a:ext cx="1865858" cy="93292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Ψηφιακή Γλυπτική</a:t>
          </a:r>
          <a:endParaRPr lang="el-GR" sz="1600" kern="1200" dirty="0">
            <a:latin typeface="Times New Roman" pitchFamily="18" charset="0"/>
            <a:cs typeface="Times New Roman" pitchFamily="18" charset="0"/>
          </a:endParaRPr>
        </a:p>
      </dsp:txBody>
      <dsp:txXfrm>
        <a:off x="2365021" y="3153877"/>
        <a:ext cx="1811208" cy="878279"/>
      </dsp:txXfrm>
    </dsp:sp>
    <dsp:sp modelId="{2647A790-1E4E-4028-AF2E-8C1A4462050C}">
      <dsp:nvSpPr>
        <dsp:cNvPr id="0" name=""/>
        <dsp:cNvSpPr/>
      </dsp:nvSpPr>
      <dsp:spPr>
        <a:xfrm>
          <a:off x="4203554" y="3575526"/>
          <a:ext cx="746343" cy="34980"/>
        </a:xfrm>
        <a:custGeom>
          <a:avLst/>
          <a:gdLst/>
          <a:ahLst/>
          <a:cxnLst/>
          <a:rect l="0" t="0" r="0" b="0"/>
          <a:pathLst>
            <a:path>
              <a:moveTo>
                <a:pt x="0" y="17490"/>
              </a:moveTo>
              <a:lnTo>
                <a:pt x="746343" y="17490"/>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4558067" y="3574358"/>
        <a:ext cx="37317" cy="37317"/>
      </dsp:txXfrm>
    </dsp:sp>
    <dsp:sp modelId="{F35FC0FA-F31E-4643-B876-137A9288EBAD}">
      <dsp:nvSpPr>
        <dsp:cNvPr id="0" name=""/>
        <dsp:cNvSpPr/>
      </dsp:nvSpPr>
      <dsp:spPr>
        <a:xfrm>
          <a:off x="4949897" y="3115618"/>
          <a:ext cx="2496966" cy="95479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Εκτόπιση/</a:t>
          </a:r>
        </a:p>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Ογκομετρική/</a:t>
          </a:r>
        </a:p>
        <a:p>
          <a:pPr lvl="0" algn="ctr" defTabSz="711200">
            <a:lnSpc>
              <a:spcPct val="90000"/>
            </a:lnSpc>
            <a:spcBef>
              <a:spcPct val="0"/>
            </a:spcBef>
            <a:spcAft>
              <a:spcPct val="35000"/>
            </a:spcAft>
          </a:pPr>
          <a:r>
            <a:rPr lang="el-GR" sz="1600" kern="1200" dirty="0" smtClean="0">
              <a:latin typeface="Times New Roman" pitchFamily="18" charset="0"/>
              <a:cs typeface="Times New Roman" pitchFamily="18" charset="0"/>
            </a:rPr>
            <a:t>Δυναμική Διακόσμηση</a:t>
          </a:r>
          <a:endParaRPr lang="el-GR" sz="1600" kern="1200" dirty="0">
            <a:latin typeface="Times New Roman" pitchFamily="18" charset="0"/>
            <a:cs typeface="Times New Roman" pitchFamily="18" charset="0"/>
          </a:endParaRPr>
        </a:p>
      </dsp:txBody>
      <dsp:txXfrm>
        <a:off x="4977862" y="3143583"/>
        <a:ext cx="2441036" cy="898866"/>
      </dsp:txXfrm>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9BABD6-C42A-487D-82CF-2CA8A61C1BD0}" type="datetimeFigureOut">
              <a:rPr lang="el-GR" smtClean="0"/>
              <a:pPr/>
              <a:t>20/5/2019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2B544C-C863-48DA-AA02-23B22EF3C251}" type="slidenum">
              <a:rPr lang="el-GR" smtClean="0"/>
              <a:pPr/>
              <a:t>‹#›</a:t>
            </a:fld>
            <a:endParaRPr lang="el-GR"/>
          </a:p>
        </p:txBody>
      </p:sp>
    </p:spTree>
    <p:extLst>
      <p:ext uri="{BB962C8B-B14F-4D97-AF65-F5344CB8AC3E}">
        <p14:creationId xmlns:p14="http://schemas.microsoft.com/office/powerpoint/2010/main" xmlns="" val="2025555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Το 1872, ο πρώην κυβερνήτης της Καλιφόρνια </a:t>
            </a:r>
            <a:r>
              <a:rPr lang="el-GR" sz="1200" kern="1200" dirty="0" err="1" smtClean="0">
                <a:solidFill>
                  <a:schemeClr val="tx1"/>
                </a:solidFill>
                <a:latin typeface="+mn-lt"/>
                <a:ea typeface="+mn-ea"/>
                <a:cs typeface="+mn-cs"/>
              </a:rPr>
              <a:t>Λέλαντ</a:t>
            </a:r>
            <a:r>
              <a:rPr lang="el-GR" sz="1200" kern="1200" dirty="0" smtClean="0">
                <a:solidFill>
                  <a:schemeClr val="tx1"/>
                </a:solidFill>
                <a:latin typeface="+mn-lt"/>
                <a:ea typeface="+mn-ea"/>
                <a:cs typeface="+mn-cs"/>
              </a:rPr>
              <a:t> </a:t>
            </a:r>
            <a:r>
              <a:rPr lang="el-GR" sz="1200" kern="1200" dirty="0" err="1" smtClean="0">
                <a:solidFill>
                  <a:schemeClr val="tx1"/>
                </a:solidFill>
                <a:latin typeface="+mn-lt"/>
                <a:ea typeface="+mn-ea"/>
                <a:cs typeface="+mn-cs"/>
              </a:rPr>
              <a:t>Στάνφορντ</a:t>
            </a:r>
            <a:r>
              <a:rPr lang="el-GR" sz="1200" kern="1200" dirty="0" smtClean="0">
                <a:solidFill>
                  <a:schemeClr val="tx1"/>
                </a:solidFill>
                <a:latin typeface="+mn-lt"/>
                <a:ea typeface="+mn-ea"/>
                <a:cs typeface="+mn-cs"/>
              </a:rPr>
              <a:t>, ο ιδρυτής του ομώνυμου πανεπιστημίου, επιχειρηματίας και ιδιοκτήτης άλογου, είχε μια απορία, επειδή οι φωτογραφίες αλόγων της εποχής έδειχναν να τρέχουν τα άλογα με τα μπροστινά πόδια να εκτείνονται προς τα εμπρός και τα πίσω πόδια τεντωμένα προς τα πίσω, αναρωτήθηκε αν γίνετε στην πραγματικότητα αυτό ή αν μπορούσε να αποδειχτεί. Ανέθεσε τότε στον </a:t>
            </a:r>
            <a:r>
              <a:rPr lang="el-GR" sz="1200" kern="1200" dirty="0" err="1" smtClean="0">
                <a:solidFill>
                  <a:schemeClr val="tx1"/>
                </a:solidFill>
                <a:latin typeface="+mn-lt"/>
                <a:ea typeface="+mn-ea"/>
                <a:cs typeface="+mn-cs"/>
              </a:rPr>
              <a:t>Μάιμπριτζ</a:t>
            </a:r>
            <a:r>
              <a:rPr lang="el-GR" sz="1200" kern="1200" dirty="0" smtClean="0">
                <a:solidFill>
                  <a:schemeClr val="tx1"/>
                </a:solidFill>
                <a:latin typeface="+mn-lt"/>
                <a:ea typeface="+mn-ea"/>
                <a:cs typeface="+mn-cs"/>
              </a:rPr>
              <a:t> να το αποδείξει κάτι που έκανε το 1878. Ο </a:t>
            </a:r>
            <a:r>
              <a:rPr lang="el-GR" sz="1200" kern="1200" dirty="0" err="1" smtClean="0">
                <a:solidFill>
                  <a:schemeClr val="tx1"/>
                </a:solidFill>
                <a:latin typeface="+mn-lt"/>
                <a:ea typeface="+mn-ea"/>
                <a:cs typeface="+mn-cs"/>
              </a:rPr>
              <a:t>Μάιμπριτζ</a:t>
            </a:r>
            <a:r>
              <a:rPr lang="el-GR" sz="1200" kern="1200" dirty="0" smtClean="0">
                <a:solidFill>
                  <a:schemeClr val="tx1"/>
                </a:solidFill>
                <a:latin typeface="+mn-lt"/>
                <a:ea typeface="+mn-ea"/>
                <a:cs typeface="+mn-cs"/>
              </a:rPr>
              <a:t> έβγαλε μια σειρά από φωτογραφίες όπου ενώνοντάς τες έδωσε κίνηση στο άλογο που απεικόνιζαν δικαιώνοντας τον εργοδότη του</a:t>
            </a:r>
            <a:r>
              <a:rPr lang="en-US"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latin typeface="+mn-lt"/>
                <a:ea typeface="+mn-ea"/>
                <a:cs typeface="+mn-cs"/>
              </a:rPr>
              <a:t>Το 1903 πατένταραν την έγχρωμη φωτογραφία, η οποία παρουσιάστηκε το 1907. Για αρκετά χρόνια, η εταιρία «</a:t>
            </a:r>
            <a:r>
              <a:rPr lang="el-GR" sz="1200" kern="1200" dirty="0" err="1" smtClean="0">
                <a:solidFill>
                  <a:schemeClr val="tx1"/>
                </a:solidFill>
                <a:latin typeface="+mn-lt"/>
                <a:ea typeface="+mn-ea"/>
                <a:cs typeface="+mn-cs"/>
              </a:rPr>
              <a:t>Λιμιέρ</a:t>
            </a:r>
            <a:r>
              <a:rPr lang="el-GR" sz="1200" kern="1200" dirty="0" smtClean="0">
                <a:solidFill>
                  <a:schemeClr val="tx1"/>
                </a:solidFill>
                <a:latin typeface="+mn-lt"/>
                <a:ea typeface="+mn-ea"/>
                <a:cs typeface="+mn-cs"/>
              </a:rPr>
              <a:t>» κυριαρχούσε στην ευρωπαϊκή αγορά φωτογραφικών ειδών, μέχρι που συγχωνεύτηκε με την </a:t>
            </a:r>
            <a:r>
              <a:rPr lang="el-GR" sz="1200" kern="1200" dirty="0" err="1" smtClean="0">
                <a:solidFill>
                  <a:schemeClr val="tx1"/>
                </a:solidFill>
                <a:latin typeface="+mn-lt"/>
                <a:ea typeface="+mn-ea"/>
                <a:cs typeface="+mn-cs"/>
              </a:rPr>
              <a:t>Ilford</a:t>
            </a:r>
            <a:r>
              <a:rPr lang="el-GR" sz="1200" kern="1200" dirty="0" smtClean="0">
                <a:solidFill>
                  <a:schemeClr val="tx1"/>
                </a:solidFill>
                <a:latin typeface="+mn-lt"/>
                <a:ea typeface="+mn-ea"/>
                <a:cs typeface="+mn-cs"/>
              </a:rPr>
              <a:t> και ως φίρμα εξαφανίστηκε.</a:t>
            </a:r>
          </a:p>
          <a:p>
            <a:endParaRPr lang="el-GR" dirty="0"/>
          </a:p>
        </p:txBody>
      </p:sp>
      <p:sp>
        <p:nvSpPr>
          <p:cNvPr id="4" name="3 - Θέση αριθμού διαφάνειας"/>
          <p:cNvSpPr>
            <a:spLocks noGrp="1"/>
          </p:cNvSpPr>
          <p:nvPr>
            <p:ph type="sldNum" sz="quarter" idx="10"/>
          </p:nvPr>
        </p:nvSpPr>
        <p:spPr/>
        <p:txBody>
          <a:bodyPr/>
          <a:lstStyle/>
          <a:p>
            <a:fld id="{262B544C-C863-48DA-AA02-23B22EF3C251}" type="slidenum">
              <a:rPr lang="el-GR" smtClean="0"/>
              <a:pPr/>
              <a:t>3</a:t>
            </a:fld>
            <a:endParaRPr lang="el-GR"/>
          </a:p>
        </p:txBody>
      </p:sp>
    </p:spTree>
    <p:extLst>
      <p:ext uri="{BB962C8B-B14F-4D97-AF65-F5344CB8AC3E}">
        <p14:creationId xmlns:p14="http://schemas.microsoft.com/office/powerpoint/2010/main" xmlns="" val="158859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 </a:t>
            </a:r>
          </a:p>
          <a:p>
            <a:r>
              <a:rPr lang="el-GR" sz="1200" kern="1200" dirty="0" smtClean="0">
                <a:solidFill>
                  <a:schemeClr val="tx1"/>
                </a:solidFill>
                <a:latin typeface="+mn-lt"/>
                <a:ea typeface="+mn-ea"/>
                <a:cs typeface="+mn-cs"/>
              </a:rPr>
              <a:t>Αποτέλεσε μια από τις πιο ριζοσπαστικές, πολιτικοποιημένες φωνές του ιαπωνικού σινεμά. Μέσα στα έργα του φαίνεται η εναντίωσή του απέναντι στις δυνάμεις της εξουσίας, χρησιμοποιώντας την ανθρώπινη σεξουαλικότητα ως μοχλό αντίστασης. Κέντρο των ταινιών του ήταν ο άνθρωπος. Βαθιά επηρεασμένος από το γαλλικό κίνημα </a:t>
            </a:r>
            <a:r>
              <a:rPr lang="en-US" sz="1200" b="1" i="1" kern="1200" dirty="0" smtClean="0">
                <a:solidFill>
                  <a:schemeClr val="tx1"/>
                </a:solidFill>
                <a:latin typeface="+mn-lt"/>
                <a:ea typeface="+mn-ea"/>
                <a:cs typeface="+mn-cs"/>
              </a:rPr>
              <a:t>nouvelle vague</a:t>
            </a:r>
            <a:r>
              <a:rPr lang="el-GR" sz="1200" kern="1200" dirty="0" smtClean="0">
                <a:solidFill>
                  <a:schemeClr val="tx1"/>
                </a:solidFill>
                <a:latin typeface="+mn-lt"/>
                <a:ea typeface="+mn-ea"/>
                <a:cs typeface="+mn-cs"/>
              </a:rPr>
              <a:t>, εστιάζει στον έρωτα, τον κρυφό και τον ανέκφραστο, τον απόλυτο, τον έρωτα μέχρι θανάτου και την πολιτική ιστορία της Ιαπωνίας. Στόχος του ήταν να καταρρίψει τους δεσμευτικούς κοινωνικούς και ηθικούς κώδικες.</a:t>
            </a:r>
          </a:p>
          <a:p>
            <a:endParaRPr lang="el-GR" dirty="0"/>
          </a:p>
        </p:txBody>
      </p:sp>
      <p:sp>
        <p:nvSpPr>
          <p:cNvPr id="4" name="3 - Θέση αριθμού διαφάνειας"/>
          <p:cNvSpPr>
            <a:spLocks noGrp="1"/>
          </p:cNvSpPr>
          <p:nvPr>
            <p:ph type="sldNum" sz="quarter" idx="10"/>
          </p:nvPr>
        </p:nvSpPr>
        <p:spPr/>
        <p:txBody>
          <a:bodyPr/>
          <a:lstStyle/>
          <a:p>
            <a:fld id="{262B544C-C863-48DA-AA02-23B22EF3C251}" type="slidenum">
              <a:rPr lang="el-GR" smtClean="0"/>
              <a:pPr/>
              <a:t>4</a:t>
            </a:fld>
            <a:endParaRPr lang="el-GR"/>
          </a:p>
        </p:txBody>
      </p:sp>
    </p:spTree>
    <p:extLst>
      <p:ext uri="{BB962C8B-B14F-4D97-AF65-F5344CB8AC3E}">
        <p14:creationId xmlns:p14="http://schemas.microsoft.com/office/powerpoint/2010/main" xmlns="" val="4131009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latin typeface="+mn-lt"/>
                <a:ea typeface="+mn-ea"/>
                <a:cs typeface="+mn-cs"/>
              </a:rPr>
              <a:t>Επηρεασμένος από το δυτικοευρωπαϊκό κινηματογράφο, τον οποίο και είχε μελετήσει σε βάθος, τον συνδύασε με τον ιαπωνικό και κατάφερε να δημιουργήσει το δικό του μοναδικό στιλ κινηματογραφικής γραφής. Τα έργα του προβάλλουν την ιαπωνική παράδοση, τις αντιλήψεις των ανθρώπων και τον τρόπο ζωής τους.</a:t>
            </a:r>
          </a:p>
          <a:p>
            <a:r>
              <a:rPr lang="el-GR" sz="1200" kern="1200" dirty="0" smtClean="0">
                <a:solidFill>
                  <a:schemeClr val="tx1"/>
                </a:solidFill>
                <a:latin typeface="+mn-lt"/>
                <a:ea typeface="+mn-ea"/>
                <a:cs typeface="+mn-cs"/>
              </a:rPr>
              <a:t> Δημιουργεί ταινίες βασισμένος στην ψυχολογία των χαρακτήρων, με λυρικό στυλ. Τα θέματά του έχουν συνήθως σχέση με την κοινωνική αδικία, την καταπίεση των φτωχών, την εκμετάλλευση των γυναικών και γενικά το βάρος της κοινωνίας στη συμπεριφορά των ανθρώπων. Ο κόσμος που περιβάλλει τους ήρωες και οι συνθήκες του κόσμου έχουν μεγάλη επίδραση επάνω τους. Οι άνθρωποι υφίστανται, ενώ ταυτόχρονα ζουν. Είναι όμως σημαντικό και χαρακτηριστικό ότι τοποθετεί και το υποκειμενικό στοιχείο της ελεύθερης βούλησης των ανθρώπων και των επιλογών τους παράλληλα με το αντικειμενικό στοιχείο των πραγματικών συνθηκών, που επιβάλλει ο κόσμος και η κοινωνία. Τις περισσότερες φορές υπάρχει μια γυναίκα ηρωίδα, η οποία αποτελεί και τον καταλύτη που κάνει το καλό να λάμψει. Χρησιμοποιεί πλάνα διάρκειας, κάνει περίπλοκες κινήσεις με την κάμερα και αξιοποιεί δραματουργικά το βάθος πεδίου. Προβάλλει την χειραφέτηση των γυναικών στην Ιαπωνία.</a:t>
            </a:r>
          </a:p>
          <a:p>
            <a:r>
              <a:rPr lang="el-GR" sz="1200" kern="1200" dirty="0" smtClean="0">
                <a:solidFill>
                  <a:schemeClr val="tx1"/>
                </a:solidFill>
                <a:latin typeface="+mn-lt"/>
                <a:ea typeface="+mn-ea"/>
                <a:cs typeface="+mn-cs"/>
              </a:rPr>
              <a:t>Γύρισε 54 ταινίες, από τις οποίες διασώζονται 36. Ασχολήθηκε πολύ με τον βουβό κινηματογράφο, αφού σκηνοθέτησε 34 ταινίες αυτού του είδους. Ο λόγος που άρχισε να γίνεται γνωστός στη δύση ήταν ότι σε αντίθεση με τους υπόλοιπους κινηματογραφιστές δεν πρόβαλλε στις ταινίες του τον ιδιαίτερο εξωτισμό του φεουδαρχικού μεσαίωνα και των σαμουράι Κεντρικό θέμα των ταινιών του είναι το οικογενειακό δράμα. Διερευνά την σύγκρουση ανάμεσα στην παράδοση και τον μοντερνισμό, την παρακμή της Ιαπωνικής οικογένειας και τις σχέσεις των μελών της.</a:t>
            </a:r>
            <a:endParaRPr lang="el-GR" dirty="0"/>
          </a:p>
        </p:txBody>
      </p:sp>
      <p:sp>
        <p:nvSpPr>
          <p:cNvPr id="4" name="3 - Θέση αριθμού διαφάνειας"/>
          <p:cNvSpPr>
            <a:spLocks noGrp="1"/>
          </p:cNvSpPr>
          <p:nvPr>
            <p:ph type="sldNum" sz="quarter" idx="10"/>
          </p:nvPr>
        </p:nvSpPr>
        <p:spPr/>
        <p:txBody>
          <a:bodyPr/>
          <a:lstStyle/>
          <a:p>
            <a:fld id="{262B544C-C863-48DA-AA02-23B22EF3C251}" type="slidenum">
              <a:rPr lang="el-GR" smtClean="0"/>
              <a:pPr/>
              <a:t>5</a:t>
            </a:fld>
            <a:endParaRPr lang="el-GR"/>
          </a:p>
        </p:txBody>
      </p:sp>
    </p:spTree>
    <p:extLst>
      <p:ext uri="{BB962C8B-B14F-4D97-AF65-F5344CB8AC3E}">
        <p14:creationId xmlns:p14="http://schemas.microsoft.com/office/powerpoint/2010/main" xmlns="" val="717084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kern="1200" dirty="0" smtClean="0">
                <a:solidFill>
                  <a:schemeClr val="tx1"/>
                </a:solidFill>
                <a:latin typeface="+mn-lt"/>
                <a:ea typeface="+mn-ea"/>
                <a:cs typeface="+mn-cs"/>
              </a:rPr>
              <a:t>Ο</a:t>
            </a:r>
            <a:r>
              <a:rPr lang="en-US" sz="1200"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Hou</a:t>
            </a:r>
            <a:r>
              <a:rPr lang="en-US" sz="1200" b="1" kern="1200" dirty="0" smtClean="0">
                <a:solidFill>
                  <a:schemeClr val="tx1"/>
                </a:solidFill>
                <a:latin typeface="+mn-lt"/>
                <a:ea typeface="+mn-ea"/>
                <a:cs typeface="+mn-cs"/>
              </a:rPr>
              <a:t> Hsiao</a:t>
            </a:r>
            <a:r>
              <a:rPr lang="el-GR" sz="1200" b="1" kern="1200" dirty="0" smtClean="0">
                <a:solidFill>
                  <a:schemeClr val="tx1"/>
                </a:solidFill>
                <a:latin typeface="+mn-lt"/>
                <a:ea typeface="+mn-ea"/>
                <a:cs typeface="+mn-cs"/>
              </a:rPr>
              <a:t>-</a:t>
            </a:r>
            <a:r>
              <a:rPr lang="en-US" sz="1200" b="1" kern="1200" dirty="0" err="1" smtClean="0">
                <a:solidFill>
                  <a:schemeClr val="tx1"/>
                </a:solidFill>
                <a:latin typeface="+mn-lt"/>
                <a:ea typeface="+mn-ea"/>
                <a:cs typeface="+mn-cs"/>
              </a:rPr>
              <a:t>Hsien</a:t>
            </a:r>
            <a:r>
              <a:rPr lang="el-GR" sz="1200" b="1" kern="1200" dirty="0" smtClean="0">
                <a:solidFill>
                  <a:schemeClr val="tx1"/>
                </a:solidFill>
                <a:latin typeface="+mn-lt"/>
                <a:ea typeface="+mn-ea"/>
                <a:cs typeface="+mn-cs"/>
              </a:rPr>
              <a:t>,</a:t>
            </a:r>
            <a:r>
              <a:rPr lang="el-GR" sz="1200" kern="1200" dirty="0" smtClean="0">
                <a:solidFill>
                  <a:schemeClr val="tx1"/>
                </a:solidFill>
                <a:latin typeface="+mn-lt"/>
                <a:ea typeface="+mn-ea"/>
                <a:cs typeface="+mn-cs"/>
              </a:rPr>
              <a:t>θεωρείται ένας από τους κορυφαίους κινέζους σκηνοθέτες, με διακρίσεις σε ολόκληρο τον κόσμο. Γυρίζει θέματα που αφορούν στην παράδοση της Κίνας. </a:t>
            </a:r>
          </a:p>
          <a:p>
            <a:r>
              <a:rPr lang="el-GR" sz="1200" b="1" kern="1200" dirty="0" smtClean="0">
                <a:solidFill>
                  <a:schemeClr val="tx1"/>
                </a:solidFill>
                <a:latin typeface="+mn-lt"/>
                <a:ea typeface="+mn-ea"/>
                <a:cs typeface="+mn-cs"/>
              </a:rPr>
              <a:t>Ο</a:t>
            </a:r>
            <a:r>
              <a:rPr lang="el-GR" sz="1200" kern="1200" dirty="0" smtClean="0">
                <a:solidFill>
                  <a:schemeClr val="tx1"/>
                </a:solidFill>
                <a:latin typeface="+mn-lt"/>
                <a:ea typeface="+mn-ea"/>
                <a:cs typeface="+mn-cs"/>
              </a:rPr>
              <a:t> </a:t>
            </a:r>
            <a:r>
              <a:rPr lang="el-GR" sz="1200" b="1" kern="1200" dirty="0" err="1" smtClean="0">
                <a:solidFill>
                  <a:schemeClr val="tx1"/>
                </a:solidFill>
                <a:latin typeface="+mn-lt"/>
                <a:ea typeface="+mn-ea"/>
                <a:cs typeface="+mn-cs"/>
              </a:rPr>
              <a:t>Wong</a:t>
            </a:r>
            <a:r>
              <a:rPr lang="el-GR" sz="1200" b="1" kern="1200" dirty="0" smtClean="0">
                <a:solidFill>
                  <a:schemeClr val="tx1"/>
                </a:solidFill>
                <a:latin typeface="+mn-lt"/>
                <a:ea typeface="+mn-ea"/>
                <a:cs typeface="+mn-cs"/>
              </a:rPr>
              <a:t> </a:t>
            </a:r>
            <a:r>
              <a:rPr lang="el-GR" sz="1200" b="1" kern="1200" dirty="0" err="1" smtClean="0">
                <a:solidFill>
                  <a:schemeClr val="tx1"/>
                </a:solidFill>
                <a:latin typeface="+mn-lt"/>
                <a:ea typeface="+mn-ea"/>
                <a:cs typeface="+mn-cs"/>
              </a:rPr>
              <a:t>Kar</a:t>
            </a:r>
            <a:r>
              <a:rPr lang="el-GR" sz="1200" b="1" kern="1200" dirty="0" smtClean="0">
                <a:solidFill>
                  <a:schemeClr val="tx1"/>
                </a:solidFill>
                <a:latin typeface="+mn-lt"/>
                <a:ea typeface="+mn-ea"/>
                <a:cs typeface="+mn-cs"/>
              </a:rPr>
              <a:t> </a:t>
            </a:r>
            <a:r>
              <a:rPr lang="el-GR" sz="1200" b="1" kern="1200" dirty="0" err="1" smtClean="0">
                <a:solidFill>
                  <a:schemeClr val="tx1"/>
                </a:solidFill>
                <a:latin typeface="+mn-lt"/>
                <a:ea typeface="+mn-ea"/>
                <a:cs typeface="+mn-cs"/>
              </a:rPr>
              <a:t>Wai</a:t>
            </a:r>
            <a:r>
              <a:rPr lang="el-GR" sz="1200" kern="1200" dirty="0" smtClean="0">
                <a:solidFill>
                  <a:schemeClr val="tx1"/>
                </a:solidFill>
                <a:latin typeface="+mn-lt"/>
                <a:ea typeface="+mn-ea"/>
                <a:cs typeface="+mn-cs"/>
              </a:rPr>
              <a:t>, που γεννήθηκε το 1956 στο Χονγκ</a:t>
            </a:r>
            <a:r>
              <a:rPr lang="el-GR" sz="1200" b="1" kern="1200" dirty="0" smtClean="0">
                <a:solidFill>
                  <a:schemeClr val="tx1"/>
                </a:solidFill>
                <a:latin typeface="+mn-lt"/>
                <a:ea typeface="+mn-ea"/>
                <a:cs typeface="+mn-cs"/>
              </a:rPr>
              <a:t> </a:t>
            </a:r>
            <a:r>
              <a:rPr lang="el-GR" sz="1200" kern="1200" dirty="0" err="1" smtClean="0">
                <a:solidFill>
                  <a:schemeClr val="tx1"/>
                </a:solidFill>
                <a:latin typeface="+mn-lt"/>
                <a:ea typeface="+mn-ea"/>
                <a:cs typeface="+mn-cs"/>
              </a:rPr>
              <a:t>Κονκ</a:t>
            </a:r>
            <a:r>
              <a:rPr lang="el-GR" sz="1200" kern="1200" dirty="0" smtClean="0">
                <a:solidFill>
                  <a:schemeClr val="tx1"/>
                </a:solidFill>
                <a:latin typeface="+mn-lt"/>
                <a:ea typeface="+mn-ea"/>
                <a:cs typeface="+mn-cs"/>
              </a:rPr>
              <a:t>, είναι ένας διεθνώς αναγνωρισμένος </a:t>
            </a:r>
            <a:r>
              <a:rPr lang="el-GR" sz="1200" kern="1200" dirty="0" err="1" smtClean="0">
                <a:solidFill>
                  <a:schemeClr val="tx1"/>
                </a:solidFill>
                <a:latin typeface="+mn-lt"/>
                <a:ea typeface="+mn-ea"/>
                <a:cs typeface="+mn-cs"/>
              </a:rPr>
              <a:t>auteur</a:t>
            </a:r>
            <a:r>
              <a:rPr lang="el-GR" sz="1200" kern="1200" dirty="0" smtClean="0">
                <a:solidFill>
                  <a:schemeClr val="tx1"/>
                </a:solidFill>
                <a:latin typeface="+mn-lt"/>
                <a:ea typeface="+mn-ea"/>
                <a:cs typeface="+mn-cs"/>
              </a:rPr>
              <a:t> και έχει μείνει στη συνείδηση των θεατών ως ο σκηνοθέτης με τις ταινίες υψηλών εικαστικών συνθέσεων, που ταυτόχρονα προβάλουν έντονα συναισθήματα και θεωρείται ένας εξαιρετικός εικαστικός σκηνοθέτης, που καδράρει με ποιητική ομορφιά.</a:t>
            </a:r>
            <a:r>
              <a:rPr lang="el-GR" sz="1200" b="1" kern="1200" dirty="0" smtClean="0">
                <a:solidFill>
                  <a:schemeClr val="tx1"/>
                </a:solidFill>
                <a:latin typeface="+mn-lt"/>
                <a:ea typeface="+mn-ea"/>
                <a:cs typeface="+mn-cs"/>
              </a:rPr>
              <a:t> Ε</a:t>
            </a:r>
            <a:r>
              <a:rPr lang="el-GR" sz="1200" kern="1200" dirty="0" smtClean="0">
                <a:solidFill>
                  <a:schemeClr val="tx1"/>
                </a:solidFill>
                <a:latin typeface="+mn-lt"/>
                <a:ea typeface="+mn-ea"/>
                <a:cs typeface="+mn-cs"/>
              </a:rPr>
              <a:t>ίναι ο πρώτος κινέζος που κερδίζει το βραβείο καλύτερου σκηνοθέτη στο </a:t>
            </a:r>
            <a:r>
              <a:rPr lang="el-GR" sz="1200" kern="1200" dirty="0" err="1" smtClean="0">
                <a:solidFill>
                  <a:schemeClr val="tx1"/>
                </a:solidFill>
                <a:latin typeface="+mn-lt"/>
                <a:ea typeface="+mn-ea"/>
                <a:cs typeface="+mn-cs"/>
              </a:rPr>
              <a:t>Φεστιβαλ</a:t>
            </a:r>
            <a:r>
              <a:rPr lang="el-GR" sz="1200" kern="1200" dirty="0" smtClean="0">
                <a:solidFill>
                  <a:schemeClr val="tx1"/>
                </a:solidFill>
                <a:latin typeface="+mn-lt"/>
                <a:ea typeface="+mn-ea"/>
                <a:cs typeface="+mn-cs"/>
              </a:rPr>
              <a:t> των </a:t>
            </a:r>
            <a:r>
              <a:rPr lang="el-GR" sz="1200" kern="1200" dirty="0" err="1" smtClean="0">
                <a:solidFill>
                  <a:schemeClr val="tx1"/>
                </a:solidFill>
                <a:latin typeface="+mn-lt"/>
                <a:ea typeface="+mn-ea"/>
                <a:cs typeface="+mn-cs"/>
              </a:rPr>
              <a:t>Κάννων</a:t>
            </a:r>
            <a:r>
              <a:rPr lang="el-GR" sz="1200" kern="1200" dirty="0" smtClean="0">
                <a:solidFill>
                  <a:schemeClr val="tx1"/>
                </a:solidFill>
                <a:latin typeface="+mn-lt"/>
                <a:ea typeface="+mn-ea"/>
                <a:cs typeface="+mn-cs"/>
              </a:rPr>
              <a:t>, το 1997, για την ταινία </a:t>
            </a:r>
            <a:r>
              <a:rPr lang="en-US" sz="1200" kern="1200" dirty="0" smtClean="0">
                <a:solidFill>
                  <a:schemeClr val="tx1"/>
                </a:solidFill>
                <a:latin typeface="+mn-lt"/>
                <a:ea typeface="+mn-ea"/>
                <a:cs typeface="+mn-cs"/>
              </a:rPr>
              <a:t>Happy Together</a:t>
            </a:r>
            <a:r>
              <a:rPr lang="el-GR" sz="1200" kern="1200" dirty="0" smtClean="0">
                <a:solidFill>
                  <a:schemeClr val="tx1"/>
                </a:solidFill>
                <a:latin typeface="+mn-lt"/>
                <a:ea typeface="+mn-ea"/>
                <a:cs typeface="+mn-cs"/>
              </a:rPr>
              <a:t>.</a:t>
            </a:r>
            <a:r>
              <a:rPr lang="el-GR" sz="1200" b="1" kern="1200" dirty="0" smtClean="0">
                <a:solidFill>
                  <a:schemeClr val="tx1"/>
                </a:solidFill>
                <a:latin typeface="+mn-lt"/>
                <a:ea typeface="+mn-ea"/>
                <a:cs typeface="+mn-cs"/>
              </a:rPr>
              <a:t> </a:t>
            </a:r>
            <a:endParaRPr lang="el-GR" dirty="0"/>
          </a:p>
        </p:txBody>
      </p:sp>
      <p:sp>
        <p:nvSpPr>
          <p:cNvPr id="4" name="3 - Θέση αριθμού διαφάνειας"/>
          <p:cNvSpPr>
            <a:spLocks noGrp="1"/>
          </p:cNvSpPr>
          <p:nvPr>
            <p:ph type="sldNum" sz="quarter" idx="10"/>
          </p:nvPr>
        </p:nvSpPr>
        <p:spPr/>
        <p:txBody>
          <a:bodyPr/>
          <a:lstStyle/>
          <a:p>
            <a:fld id="{262B544C-C863-48DA-AA02-23B22EF3C251}" type="slidenum">
              <a:rPr lang="el-GR" smtClean="0"/>
              <a:pPr/>
              <a:t>6</a:t>
            </a:fld>
            <a:endParaRPr lang="el-GR"/>
          </a:p>
        </p:txBody>
      </p:sp>
    </p:spTree>
    <p:extLst>
      <p:ext uri="{BB962C8B-B14F-4D97-AF65-F5344CB8AC3E}">
        <p14:creationId xmlns:p14="http://schemas.microsoft.com/office/powerpoint/2010/main" xmlns="" val="1937075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kern="1200" dirty="0" smtClean="0">
                <a:solidFill>
                  <a:schemeClr val="tx1"/>
                </a:solidFill>
                <a:latin typeface="+mn-lt"/>
                <a:ea typeface="+mn-ea"/>
                <a:cs typeface="+mn-cs"/>
              </a:rPr>
              <a:t>Το ίδιο διάστημα η πόλη υπέστη μια ακόμη μετάλλαξη, όταν μια μικρή ομάδα Εβραίων εμπόρων της Ανατολικής Ακτής, που πίστευαν πολύ στο μέλλον του κινηματογράφου, βρήκαν στην νότια Καλιφόρνια τις ιδανικές συνθήκες για τα γυρίσματα των ταινιών του. Συνδύαζε ήπιο κλίμα, παρατεταμένη ηλιοφάνεια και πολυμορφία χώρων.</a:t>
            </a:r>
          </a:p>
          <a:p>
            <a:r>
              <a:rPr lang="el-GR" sz="1200" kern="1200" dirty="0" smtClean="0">
                <a:solidFill>
                  <a:schemeClr val="tx1"/>
                </a:solidFill>
                <a:latin typeface="+mn-lt"/>
                <a:ea typeface="+mn-ea"/>
                <a:cs typeface="+mn-cs"/>
              </a:rPr>
              <a:t>Η συντηρητική Αμερική θεωρούσε το </a:t>
            </a:r>
            <a:r>
              <a:rPr lang="el-GR" sz="1200" kern="1200" dirty="0" err="1" smtClean="0">
                <a:solidFill>
                  <a:schemeClr val="tx1"/>
                </a:solidFill>
                <a:latin typeface="+mn-lt"/>
                <a:ea typeface="+mn-ea"/>
                <a:cs typeface="+mn-cs"/>
              </a:rPr>
              <a:t>Χόλιγουντ</a:t>
            </a:r>
            <a:r>
              <a:rPr lang="el-GR" sz="1200" kern="1200" dirty="0" smtClean="0">
                <a:solidFill>
                  <a:schemeClr val="tx1"/>
                </a:solidFill>
                <a:latin typeface="+mn-lt"/>
                <a:ea typeface="+mn-ea"/>
                <a:cs typeface="+mn-cs"/>
              </a:rPr>
              <a:t> συνώνυμο της αμαρτίας και «Νέα Βαβυλώνα».</a:t>
            </a:r>
          </a:p>
          <a:p>
            <a:r>
              <a:rPr lang="el-GR" sz="1200" kern="1200" dirty="0" smtClean="0">
                <a:solidFill>
                  <a:schemeClr val="tx1"/>
                </a:solidFill>
                <a:latin typeface="+mn-lt"/>
                <a:ea typeface="+mn-ea"/>
                <a:cs typeface="+mn-cs"/>
              </a:rPr>
              <a:t>Το </a:t>
            </a:r>
            <a:r>
              <a:rPr lang="el-GR" sz="1200" kern="1200" dirty="0" err="1" smtClean="0">
                <a:solidFill>
                  <a:schemeClr val="tx1"/>
                </a:solidFill>
                <a:latin typeface="+mn-lt"/>
                <a:ea typeface="+mn-ea"/>
                <a:cs typeface="+mn-cs"/>
              </a:rPr>
              <a:t>Χόλιγουντ</a:t>
            </a:r>
            <a:r>
              <a:rPr lang="el-GR" sz="1200" kern="1200" dirty="0" smtClean="0">
                <a:solidFill>
                  <a:schemeClr val="tx1"/>
                </a:solidFill>
                <a:latin typeface="+mn-lt"/>
                <a:ea typeface="+mn-ea"/>
                <a:cs typeface="+mn-cs"/>
              </a:rPr>
              <a:t> ήταν πλέον μια αντιφατική πόλη, «…ελαφρόμυαλη και σοβαρή, τολμηρή και φιλόδοξη, ανήθικη και φανταχτερή, πρόστυχη και φτηνή και απίθανα μεγαλοπρεπής, σκουπίδια και </a:t>
            </a:r>
            <a:r>
              <a:rPr lang="el-GR" sz="1200" kern="1200" dirty="0" err="1" smtClean="0">
                <a:solidFill>
                  <a:schemeClr val="tx1"/>
                </a:solidFill>
                <a:latin typeface="+mn-lt"/>
                <a:ea typeface="+mn-ea"/>
                <a:cs typeface="+mn-cs"/>
              </a:rPr>
              <a:t>μεγαλοφυία</a:t>
            </a:r>
            <a:r>
              <a:rPr lang="el-GR" sz="1200" kern="1200" dirty="0" smtClean="0">
                <a:solidFill>
                  <a:schemeClr val="tx1"/>
                </a:solidFill>
                <a:latin typeface="+mn-lt"/>
                <a:ea typeface="+mn-ea"/>
                <a:cs typeface="+mn-cs"/>
              </a:rPr>
              <a:t> σε μια απίστευτη ένωση».</a:t>
            </a:r>
            <a:endParaRPr lang="el-GR" dirty="0"/>
          </a:p>
        </p:txBody>
      </p:sp>
      <p:sp>
        <p:nvSpPr>
          <p:cNvPr id="4" name="3 - Θέση αριθμού διαφάνειας"/>
          <p:cNvSpPr>
            <a:spLocks noGrp="1"/>
          </p:cNvSpPr>
          <p:nvPr>
            <p:ph type="sldNum" sz="quarter" idx="10"/>
          </p:nvPr>
        </p:nvSpPr>
        <p:spPr/>
        <p:txBody>
          <a:bodyPr/>
          <a:lstStyle/>
          <a:p>
            <a:fld id="{262B544C-C863-48DA-AA02-23B22EF3C251}" type="slidenum">
              <a:rPr lang="el-GR" smtClean="0"/>
              <a:pPr/>
              <a:t>8</a:t>
            </a:fld>
            <a:endParaRPr lang="el-GR"/>
          </a:p>
        </p:txBody>
      </p:sp>
    </p:spTree>
    <p:extLst>
      <p:ext uri="{BB962C8B-B14F-4D97-AF65-F5344CB8AC3E}">
        <p14:creationId xmlns:p14="http://schemas.microsoft.com/office/powerpoint/2010/main" xmlns="" val="1252364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latin typeface="+mn-lt"/>
                <a:ea typeface="+mn-ea"/>
                <a:cs typeface="+mn-cs"/>
              </a:rPr>
              <a:t>Η εργασία της υπέρθεσης (</a:t>
            </a:r>
            <a:r>
              <a:rPr lang="el-GR" sz="1200" kern="1200" dirty="0" err="1" smtClean="0">
                <a:solidFill>
                  <a:schemeClr val="tx1"/>
                </a:solidFill>
                <a:latin typeface="+mn-lt"/>
                <a:ea typeface="+mn-ea"/>
                <a:cs typeface="+mn-cs"/>
              </a:rPr>
              <a:t>compositing</a:t>
            </a:r>
            <a:r>
              <a:rPr lang="el-GR" sz="1200" kern="1200" dirty="0" smtClean="0">
                <a:solidFill>
                  <a:schemeClr val="tx1"/>
                </a:solidFill>
                <a:latin typeface="+mn-lt"/>
                <a:ea typeface="+mn-ea"/>
                <a:cs typeface="+mn-cs"/>
              </a:rPr>
              <a:t>) αποτελεί μεγάλο μέρος της επεξεργασίας μιας ταινίας. Οι κινηματογραφικές λήψεις ηθοποιών γίνονται σε κορεσμένο μπλε ή πράσινο φόντο, ώστε να είναι πιο εύκολη η δημιουργία μάσκας για το «άχρηστο» φόντο και η απόσπαση της κίνησης του ηθοποιού προς ενσωμάτωση στην τελική σκηνή. Τα ειδικά εφέ στο </a:t>
            </a:r>
            <a:r>
              <a:rPr lang="en-US" sz="1200" kern="1200" dirty="0" smtClean="0">
                <a:solidFill>
                  <a:schemeClr val="tx1"/>
                </a:solidFill>
                <a:latin typeface="+mn-lt"/>
                <a:ea typeface="+mn-ea"/>
                <a:cs typeface="+mn-cs"/>
              </a:rPr>
              <a:t>Hollywood</a:t>
            </a:r>
            <a:r>
              <a:rPr lang="el-GR" sz="1200" kern="1200" dirty="0" smtClean="0">
                <a:solidFill>
                  <a:schemeClr val="tx1"/>
                </a:solidFill>
                <a:latin typeface="+mn-lt"/>
                <a:ea typeface="+mn-ea"/>
                <a:cs typeface="+mn-cs"/>
              </a:rPr>
              <a:t> δε θα ήταν τόσο ανεπτυγμένα αν δεν υπήρχε η δυνατότητα σύνθεσης τρισδιάστατων χώρων εκ του μηδενός και η ενσωμάτωσή τους στο «φυσικό» περιβάλλον της ταινίας. Ο ψηφιακός και ο κινηματογραφικός χώρος έχουν διαφορετικά χαρακτηριστικά ο καθένας. Για να υπάρξει αληθοφανής σύνδεση των δύο χώρων, απαιτούνται γεωμετρικές και χρωματικές ρυθμίσεις στη διάρκεια των γυρισμάτων ή στην υλοποίηση συνθετικών κόσμων. Η διαδικασία των μετρήσεων του χώρου στο στούντιο αλλά και των χαρακτηριστικών της κινηματογραφικής κάμερας (είδος φακού,  γεωμετρική και οπτική παραμόρφωση, κίνηση της κάμερας) ονομάζεται «</a:t>
            </a:r>
            <a:r>
              <a:rPr lang="el-GR" sz="1200" kern="1200" dirty="0" err="1" smtClean="0">
                <a:solidFill>
                  <a:schemeClr val="tx1"/>
                </a:solidFill>
                <a:latin typeface="+mn-lt"/>
                <a:ea typeface="+mn-ea"/>
                <a:cs typeface="+mn-cs"/>
              </a:rPr>
              <a:t>tracking</a:t>
            </a:r>
            <a:r>
              <a:rPr lang="el-GR" sz="1200" kern="1200" dirty="0" smtClean="0">
                <a:solidFill>
                  <a:schemeClr val="tx1"/>
                </a:solidFill>
                <a:latin typeface="+mn-lt"/>
                <a:ea typeface="+mn-ea"/>
                <a:cs typeface="+mn-cs"/>
              </a:rPr>
              <a:t>». Χάρη στις μετρήσεις αυτές είναι δυνατόν να προσαρμοστούν και τα χαρακτηριστικά της νοητής κάμερας στη μνήμη του υπολογιστή, ώστε να συμπίπτει η προοπτική στην τελική εικόνα (</a:t>
            </a:r>
            <a:r>
              <a:rPr lang="el-GR" sz="1200" kern="1200" dirty="0" err="1" smtClean="0">
                <a:solidFill>
                  <a:schemeClr val="tx1"/>
                </a:solidFill>
                <a:latin typeface="+mn-lt"/>
                <a:ea typeface="+mn-ea"/>
                <a:cs typeface="+mn-cs"/>
              </a:rPr>
              <a:t>matching</a:t>
            </a:r>
            <a:r>
              <a:rPr lang="el-GR" sz="1200" kern="1200" dirty="0" smtClean="0">
                <a:solidFill>
                  <a:schemeClr val="tx1"/>
                </a:solidFill>
                <a:latin typeface="+mn-lt"/>
                <a:ea typeface="+mn-ea"/>
                <a:cs typeface="+mn-cs"/>
              </a:rPr>
              <a:t>).</a:t>
            </a:r>
          </a:p>
          <a:p>
            <a:endParaRPr lang="el-GR" dirty="0"/>
          </a:p>
        </p:txBody>
      </p:sp>
      <p:sp>
        <p:nvSpPr>
          <p:cNvPr id="4" name="3 - Θέση αριθμού διαφάνειας"/>
          <p:cNvSpPr>
            <a:spLocks noGrp="1"/>
          </p:cNvSpPr>
          <p:nvPr>
            <p:ph type="sldNum" sz="quarter" idx="10"/>
          </p:nvPr>
        </p:nvSpPr>
        <p:spPr/>
        <p:txBody>
          <a:bodyPr/>
          <a:lstStyle/>
          <a:p>
            <a:fld id="{262B544C-C863-48DA-AA02-23B22EF3C251}" type="slidenum">
              <a:rPr lang="el-GR" smtClean="0"/>
              <a:pPr/>
              <a:t>11</a:t>
            </a:fld>
            <a:endParaRPr lang="el-GR"/>
          </a:p>
        </p:txBody>
      </p:sp>
    </p:spTree>
    <p:extLst>
      <p:ext uri="{BB962C8B-B14F-4D97-AF65-F5344CB8AC3E}">
        <p14:creationId xmlns:p14="http://schemas.microsoft.com/office/powerpoint/2010/main" xmlns="" val="3632895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A9E740F2-6681-4D35-97EC-15FDEA7B8395}" type="datetimeFigureOut">
              <a:rPr lang="el-GR" smtClean="0"/>
              <a:pPr/>
              <a:t>20/5/2019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99688108-C607-4A9D-B58B-EAC1234940EB}"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E740F2-6681-4D35-97EC-15FDEA7B8395}" type="datetimeFigureOut">
              <a:rPr lang="el-GR" smtClean="0"/>
              <a:pPr/>
              <a:t>20/5/2019</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9688108-C607-4A9D-B58B-EAC1234940EB}"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s://bit.ly/2BsOPcT" TargetMode="External"/><Relationship Id="rId3" Type="http://schemas.openxmlformats.org/officeDocument/2006/relationships/hyperlink" Target="https://bit.ly/2R1apKg" TargetMode="External"/><Relationship Id="rId7" Type="http://schemas.openxmlformats.org/officeDocument/2006/relationships/hyperlink" Target="https://bit.ly/2KunEl0" TargetMode="External"/><Relationship Id="rId2" Type="http://schemas.openxmlformats.org/officeDocument/2006/relationships/hyperlink" Target="https://bit.ly/2DknQBm" TargetMode="External"/><Relationship Id="rId1" Type="http://schemas.openxmlformats.org/officeDocument/2006/relationships/slideLayout" Target="../slideLayouts/slideLayout2.xml"/><Relationship Id="rId6" Type="http://schemas.openxmlformats.org/officeDocument/2006/relationships/hyperlink" Target="https://bit.ly/2zplOhb" TargetMode="External"/><Relationship Id="rId5" Type="http://schemas.openxmlformats.org/officeDocument/2006/relationships/hyperlink" Target="https://bit.ly/2Sc5lDT" TargetMode="External"/><Relationship Id="rId4" Type="http://schemas.openxmlformats.org/officeDocument/2006/relationships/hyperlink" Target="https://bit.ly/2R9p07i" TargetMode="External"/><Relationship Id="rId9" Type="http://schemas.openxmlformats.org/officeDocument/2006/relationships/hyperlink" Target="https://bit.ly/2THi0z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432560" y="359898"/>
            <a:ext cx="7406640" cy="640210"/>
          </a:xfrm>
        </p:spPr>
        <p:txBody>
          <a:bodyPr>
            <a:normAutofit fontScale="90000"/>
          </a:bodyPr>
          <a:lstStyle/>
          <a:p>
            <a:pPr algn="ctr"/>
            <a:r>
              <a:rPr lang="el-GR" sz="3600" b="1" i="1" dirty="0" smtClean="0">
                <a:latin typeface="Times New Roman" pitchFamily="18" charset="0"/>
                <a:cs typeface="Times New Roman" pitchFamily="18" charset="0"/>
              </a:rPr>
              <a:t>Ερευνητική Εργασία</a:t>
            </a:r>
            <a:br>
              <a:rPr lang="el-GR" sz="3600" b="1" i="1" dirty="0" smtClean="0">
                <a:latin typeface="Times New Roman" pitchFamily="18" charset="0"/>
                <a:cs typeface="Times New Roman" pitchFamily="18" charset="0"/>
              </a:rPr>
            </a:br>
            <a:r>
              <a:rPr lang="el-GR" sz="2400" b="1" i="1" dirty="0" smtClean="0">
                <a:latin typeface="Times New Roman" pitchFamily="18" charset="0"/>
                <a:cs typeface="Times New Roman" pitchFamily="18" charset="0"/>
              </a:rPr>
              <a:t>Κινηματογράφος: Μύθος και Μαγεία</a:t>
            </a:r>
            <a:endParaRPr lang="el-GR" sz="3600" b="1" i="1"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1115616" y="2060848"/>
            <a:ext cx="7723584" cy="4464496"/>
          </a:xfrm>
        </p:spPr>
        <p:txBody>
          <a:bodyPr>
            <a:normAutofit lnSpcReduction="10000"/>
          </a:bodyPr>
          <a:lstStyle/>
          <a:p>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1</a:t>
            </a:r>
            <a:r>
              <a:rPr lang="el-GR" sz="2000" baseline="30000" dirty="0" smtClean="0">
                <a:latin typeface="Times New Roman" pitchFamily="18" charset="0"/>
                <a:cs typeface="Times New Roman" pitchFamily="18" charset="0"/>
              </a:rPr>
              <a:t>ο</a:t>
            </a:r>
            <a:r>
              <a:rPr lang="el-GR" sz="2000" dirty="0" smtClean="0">
                <a:latin typeface="Times New Roman" pitchFamily="18" charset="0"/>
                <a:cs typeface="Times New Roman" pitchFamily="18" charset="0"/>
              </a:rPr>
              <a:t> Γενικό Λύκειο Λιβαδειάς</a:t>
            </a:r>
          </a:p>
          <a:p>
            <a:r>
              <a:rPr lang="el-GR" sz="2000" dirty="0" smtClean="0">
                <a:latin typeface="Times New Roman" pitchFamily="18" charset="0"/>
                <a:cs typeface="Times New Roman" pitchFamily="18" charset="0"/>
              </a:rPr>
              <a:t>Σχ. Έτος: 2018-2019</a:t>
            </a:r>
          </a:p>
          <a:p>
            <a:r>
              <a:rPr lang="el-GR" sz="2000" dirty="0" smtClean="0">
                <a:latin typeface="Times New Roman" pitchFamily="18" charset="0"/>
                <a:cs typeface="Times New Roman" pitchFamily="18" charset="0"/>
              </a:rPr>
              <a:t>Επιβλέπων Καθηγητής: Βελούδιος Ιωάννης</a:t>
            </a:r>
            <a:endParaRPr lang="el-GR" sz="2000" dirty="0">
              <a:latin typeface="Times New Roman" pitchFamily="18" charset="0"/>
              <a:cs typeface="Times New Roman" pitchFamily="18" charset="0"/>
            </a:endParaRPr>
          </a:p>
        </p:txBody>
      </p:sp>
      <p:pic>
        <p:nvPicPr>
          <p:cNvPr id="1026" name="Picture 2" descr="C:\Users\owner\Desktop\αρχείο λήψης.jpg"/>
          <p:cNvPicPr>
            <a:picLocks noChangeAspect="1" noChangeArrowheads="1"/>
          </p:cNvPicPr>
          <p:nvPr/>
        </p:nvPicPr>
        <p:blipFill>
          <a:blip r:embed="rId2" cstate="print"/>
          <a:srcRect/>
          <a:stretch>
            <a:fillRect/>
          </a:stretch>
        </p:blipFill>
        <p:spPr bwMode="auto">
          <a:xfrm>
            <a:off x="3347864" y="1916831"/>
            <a:ext cx="2952328" cy="322696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lstStyle/>
          <a:p>
            <a:pPr algn="ctr"/>
            <a:r>
              <a:rPr lang="el-GR" b="1" i="1" dirty="0" smtClean="0">
                <a:solidFill>
                  <a:schemeClr val="accent2">
                    <a:lumMod val="75000"/>
                  </a:schemeClr>
                </a:solidFill>
                <a:latin typeface="Times New Roman" pitchFamily="18" charset="0"/>
                <a:cs typeface="Times New Roman" pitchFamily="18" charset="0"/>
              </a:rPr>
              <a:t>Εξέλιξη ειδικών εφέ</a:t>
            </a:r>
            <a:endParaRPr lang="el-GR" b="1" i="1" dirty="0">
              <a:solidFill>
                <a:schemeClr val="accent2">
                  <a:lumMod val="75000"/>
                </a:schemeClr>
              </a:solidFill>
              <a:latin typeface="Times New Roman" pitchFamily="18" charset="0"/>
              <a:cs typeface="Times New Roman" pitchFamily="18" charset="0"/>
            </a:endParaRPr>
          </a:p>
        </p:txBody>
      </p:sp>
      <p:graphicFrame>
        <p:nvGraphicFramePr>
          <p:cNvPr id="11" name="10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i="1" u="sng" dirty="0" smtClean="0">
                <a:latin typeface="Times New Roman" pitchFamily="18" charset="0"/>
                <a:cs typeface="Times New Roman" pitchFamily="18" charset="0"/>
              </a:rPr>
              <a:t>Άλλα ειδικά εφέ στο </a:t>
            </a:r>
            <a:r>
              <a:rPr lang="en-US" b="1" i="1" u="sng" dirty="0" smtClean="0">
                <a:latin typeface="Times New Roman" pitchFamily="18" charset="0"/>
                <a:cs typeface="Times New Roman" pitchFamily="18" charset="0"/>
              </a:rPr>
              <a:t>Hollywood</a:t>
            </a:r>
            <a:endParaRPr lang="el-GR" b="1" i="1" u="sng" dirty="0">
              <a:latin typeface="Times New Roman" pitchFamily="18" charset="0"/>
              <a:cs typeface="Times New Roman" pitchFamily="18" charset="0"/>
            </a:endParaRPr>
          </a:p>
        </p:txBody>
      </p:sp>
      <p:graphicFrame>
        <p:nvGraphicFramePr>
          <p:cNvPr id="5" name="4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u="sng" dirty="0" smtClean="0">
                <a:solidFill>
                  <a:schemeClr val="tx1">
                    <a:lumMod val="95000"/>
                    <a:lumOff val="5000"/>
                  </a:schemeClr>
                </a:solidFill>
                <a:latin typeface="Times New Roman" pitchFamily="18" charset="0"/>
                <a:cs typeface="Times New Roman" pitchFamily="18" charset="0"/>
              </a:rPr>
              <a:t>Βιβλιογραφία</a:t>
            </a:r>
            <a:endParaRPr lang="el-GR" b="1" i="1" u="sng" dirty="0">
              <a:solidFill>
                <a:schemeClr val="tx1">
                  <a:lumMod val="95000"/>
                  <a:lumOff val="5000"/>
                </a:schemeClr>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1435608" y="1447800"/>
            <a:ext cx="7384864" cy="2701280"/>
          </a:xfrm>
        </p:spPr>
        <p:txBody>
          <a:bodyPr>
            <a:normAutofit fontScale="62500" lnSpcReduction="20000"/>
          </a:bodyPr>
          <a:lstStyle/>
          <a:p>
            <a:r>
              <a:rPr lang="en-US" u="sng" dirty="0" smtClean="0">
                <a:solidFill>
                  <a:schemeClr val="tx1">
                    <a:lumMod val="95000"/>
                    <a:lumOff val="5000"/>
                  </a:schemeClr>
                </a:solidFill>
                <a:hlinkClick r:id="rId2"/>
              </a:rPr>
              <a:t>https</a:t>
            </a:r>
            <a:r>
              <a:rPr lang="el-GR" u="sng" dirty="0" smtClean="0">
                <a:solidFill>
                  <a:schemeClr val="tx1">
                    <a:lumMod val="95000"/>
                    <a:lumOff val="5000"/>
                  </a:schemeClr>
                </a:solidFill>
                <a:hlinkClick r:id="rId2"/>
              </a:rPr>
              <a:t>://</a:t>
            </a:r>
            <a:r>
              <a:rPr lang="en-US" u="sng" dirty="0" smtClean="0">
                <a:solidFill>
                  <a:schemeClr val="tx1">
                    <a:lumMod val="95000"/>
                    <a:lumOff val="5000"/>
                  </a:schemeClr>
                </a:solidFill>
                <a:hlinkClick r:id="rId2"/>
              </a:rPr>
              <a:t>bit</a:t>
            </a:r>
            <a:r>
              <a:rPr lang="el-GR" u="sng" dirty="0" smtClean="0">
                <a:solidFill>
                  <a:schemeClr val="tx1">
                    <a:lumMod val="95000"/>
                    <a:lumOff val="5000"/>
                  </a:schemeClr>
                </a:solidFill>
                <a:hlinkClick r:id="rId2"/>
              </a:rPr>
              <a:t>.</a:t>
            </a:r>
            <a:r>
              <a:rPr lang="en-US" u="sng" dirty="0" err="1" smtClean="0">
                <a:solidFill>
                  <a:schemeClr val="tx1">
                    <a:lumMod val="95000"/>
                    <a:lumOff val="5000"/>
                  </a:schemeClr>
                </a:solidFill>
                <a:hlinkClick r:id="rId2"/>
              </a:rPr>
              <a:t>ly</a:t>
            </a:r>
            <a:r>
              <a:rPr lang="el-GR" u="sng" dirty="0" smtClean="0">
                <a:solidFill>
                  <a:schemeClr val="tx1">
                    <a:lumMod val="95000"/>
                    <a:lumOff val="5000"/>
                  </a:schemeClr>
                </a:solidFill>
                <a:hlinkClick r:id="rId2"/>
              </a:rPr>
              <a:t>/2</a:t>
            </a:r>
            <a:r>
              <a:rPr lang="en-US" u="sng" dirty="0" err="1" smtClean="0">
                <a:solidFill>
                  <a:schemeClr val="tx1">
                    <a:lumMod val="95000"/>
                    <a:lumOff val="5000"/>
                  </a:schemeClr>
                </a:solidFill>
                <a:hlinkClick r:id="rId2"/>
              </a:rPr>
              <a:t>DknQBm</a:t>
            </a:r>
            <a:r>
              <a:rPr lang="el-GR" dirty="0" smtClean="0">
                <a:solidFill>
                  <a:schemeClr val="tx1">
                    <a:lumMod val="95000"/>
                    <a:lumOff val="5000"/>
                  </a:schemeClr>
                </a:solidFill>
              </a:rPr>
              <a:t> </a:t>
            </a:r>
            <a:endParaRPr lang="en-US" u="sng" dirty="0" smtClean="0">
              <a:solidFill>
                <a:schemeClr val="tx1">
                  <a:lumMod val="95000"/>
                  <a:lumOff val="5000"/>
                </a:schemeClr>
              </a:solidFill>
              <a:hlinkClick r:id="rId3"/>
            </a:endParaRPr>
          </a:p>
          <a:p>
            <a:r>
              <a:rPr lang="en-US" u="sng" dirty="0" smtClean="0">
                <a:solidFill>
                  <a:schemeClr val="tx1">
                    <a:lumMod val="95000"/>
                    <a:lumOff val="5000"/>
                  </a:schemeClr>
                </a:solidFill>
                <a:hlinkClick r:id="rId3"/>
              </a:rPr>
              <a:t>https</a:t>
            </a:r>
            <a:r>
              <a:rPr lang="el-GR" u="sng" dirty="0" smtClean="0">
                <a:solidFill>
                  <a:schemeClr val="tx1">
                    <a:lumMod val="95000"/>
                    <a:lumOff val="5000"/>
                  </a:schemeClr>
                </a:solidFill>
                <a:hlinkClick r:id="rId3"/>
              </a:rPr>
              <a:t>://</a:t>
            </a:r>
            <a:r>
              <a:rPr lang="en-US" u="sng" dirty="0" smtClean="0">
                <a:solidFill>
                  <a:schemeClr val="tx1">
                    <a:lumMod val="95000"/>
                    <a:lumOff val="5000"/>
                  </a:schemeClr>
                </a:solidFill>
                <a:hlinkClick r:id="rId3"/>
              </a:rPr>
              <a:t>bit</a:t>
            </a:r>
            <a:r>
              <a:rPr lang="el-GR" u="sng" dirty="0" smtClean="0">
                <a:solidFill>
                  <a:schemeClr val="tx1">
                    <a:lumMod val="95000"/>
                    <a:lumOff val="5000"/>
                  </a:schemeClr>
                </a:solidFill>
                <a:hlinkClick r:id="rId3"/>
              </a:rPr>
              <a:t>.</a:t>
            </a:r>
            <a:r>
              <a:rPr lang="en-US" u="sng" dirty="0" err="1" smtClean="0">
                <a:solidFill>
                  <a:schemeClr val="tx1">
                    <a:lumMod val="95000"/>
                    <a:lumOff val="5000"/>
                  </a:schemeClr>
                </a:solidFill>
                <a:hlinkClick r:id="rId3"/>
              </a:rPr>
              <a:t>ly</a:t>
            </a:r>
            <a:r>
              <a:rPr lang="el-GR" u="sng" dirty="0" smtClean="0">
                <a:solidFill>
                  <a:schemeClr val="tx1">
                    <a:lumMod val="95000"/>
                    <a:lumOff val="5000"/>
                  </a:schemeClr>
                </a:solidFill>
                <a:hlinkClick r:id="rId3"/>
              </a:rPr>
              <a:t>/2</a:t>
            </a:r>
            <a:r>
              <a:rPr lang="en-US" u="sng" dirty="0" smtClean="0">
                <a:solidFill>
                  <a:schemeClr val="tx1">
                    <a:lumMod val="95000"/>
                    <a:lumOff val="5000"/>
                  </a:schemeClr>
                </a:solidFill>
                <a:hlinkClick r:id="rId3"/>
              </a:rPr>
              <a:t>R</a:t>
            </a:r>
            <a:r>
              <a:rPr lang="el-GR" u="sng" dirty="0" smtClean="0">
                <a:solidFill>
                  <a:schemeClr val="tx1">
                    <a:lumMod val="95000"/>
                    <a:lumOff val="5000"/>
                  </a:schemeClr>
                </a:solidFill>
                <a:hlinkClick r:id="rId3"/>
              </a:rPr>
              <a:t>1</a:t>
            </a:r>
            <a:r>
              <a:rPr lang="en-US" u="sng" dirty="0" err="1" smtClean="0">
                <a:solidFill>
                  <a:schemeClr val="tx1">
                    <a:lumMod val="95000"/>
                    <a:lumOff val="5000"/>
                  </a:schemeClr>
                </a:solidFill>
                <a:hlinkClick r:id="rId3"/>
              </a:rPr>
              <a:t>apKg</a:t>
            </a:r>
            <a:endParaRPr lang="en-US" u="sng" dirty="0" smtClean="0">
              <a:solidFill>
                <a:schemeClr val="tx1">
                  <a:lumMod val="95000"/>
                  <a:lumOff val="5000"/>
                </a:schemeClr>
              </a:solidFill>
            </a:endParaRPr>
          </a:p>
          <a:p>
            <a:r>
              <a:rPr lang="en-US" u="sng" dirty="0" smtClean="0">
                <a:solidFill>
                  <a:schemeClr val="tx1">
                    <a:lumMod val="95000"/>
                    <a:lumOff val="5000"/>
                  </a:schemeClr>
                </a:solidFill>
                <a:hlinkClick r:id="rId4"/>
              </a:rPr>
              <a:t>https</a:t>
            </a:r>
            <a:r>
              <a:rPr lang="el-GR" u="sng" dirty="0" smtClean="0">
                <a:solidFill>
                  <a:schemeClr val="tx1">
                    <a:lumMod val="95000"/>
                    <a:lumOff val="5000"/>
                  </a:schemeClr>
                </a:solidFill>
                <a:hlinkClick r:id="rId4"/>
              </a:rPr>
              <a:t>://</a:t>
            </a:r>
            <a:r>
              <a:rPr lang="en-US" u="sng" dirty="0" smtClean="0">
                <a:solidFill>
                  <a:schemeClr val="tx1">
                    <a:lumMod val="95000"/>
                    <a:lumOff val="5000"/>
                  </a:schemeClr>
                </a:solidFill>
                <a:hlinkClick r:id="rId4"/>
              </a:rPr>
              <a:t>bit</a:t>
            </a:r>
            <a:r>
              <a:rPr lang="el-GR" u="sng" dirty="0" smtClean="0">
                <a:solidFill>
                  <a:schemeClr val="tx1">
                    <a:lumMod val="95000"/>
                    <a:lumOff val="5000"/>
                  </a:schemeClr>
                </a:solidFill>
                <a:hlinkClick r:id="rId4"/>
              </a:rPr>
              <a:t>.</a:t>
            </a:r>
            <a:r>
              <a:rPr lang="en-US" u="sng" dirty="0" err="1" smtClean="0">
                <a:solidFill>
                  <a:schemeClr val="tx1">
                    <a:lumMod val="95000"/>
                    <a:lumOff val="5000"/>
                  </a:schemeClr>
                </a:solidFill>
                <a:hlinkClick r:id="rId4"/>
              </a:rPr>
              <a:t>ly</a:t>
            </a:r>
            <a:r>
              <a:rPr lang="el-GR" u="sng" dirty="0" smtClean="0">
                <a:solidFill>
                  <a:schemeClr val="tx1">
                    <a:lumMod val="95000"/>
                    <a:lumOff val="5000"/>
                  </a:schemeClr>
                </a:solidFill>
                <a:hlinkClick r:id="rId4"/>
              </a:rPr>
              <a:t>/2</a:t>
            </a:r>
            <a:r>
              <a:rPr lang="en-US" u="sng" dirty="0" smtClean="0">
                <a:solidFill>
                  <a:schemeClr val="tx1">
                    <a:lumMod val="95000"/>
                    <a:lumOff val="5000"/>
                  </a:schemeClr>
                </a:solidFill>
                <a:hlinkClick r:id="rId4"/>
              </a:rPr>
              <a:t>R</a:t>
            </a:r>
            <a:r>
              <a:rPr lang="el-GR" u="sng" dirty="0" smtClean="0">
                <a:solidFill>
                  <a:schemeClr val="tx1">
                    <a:lumMod val="95000"/>
                    <a:lumOff val="5000"/>
                  </a:schemeClr>
                </a:solidFill>
                <a:hlinkClick r:id="rId4"/>
              </a:rPr>
              <a:t>9</a:t>
            </a:r>
            <a:r>
              <a:rPr lang="en-US" u="sng" dirty="0" smtClean="0">
                <a:solidFill>
                  <a:schemeClr val="tx1">
                    <a:lumMod val="95000"/>
                    <a:lumOff val="5000"/>
                  </a:schemeClr>
                </a:solidFill>
                <a:hlinkClick r:id="rId4"/>
              </a:rPr>
              <a:t>p</a:t>
            </a:r>
            <a:r>
              <a:rPr lang="el-GR" u="sng" dirty="0" smtClean="0">
                <a:solidFill>
                  <a:schemeClr val="tx1">
                    <a:lumMod val="95000"/>
                    <a:lumOff val="5000"/>
                  </a:schemeClr>
                </a:solidFill>
                <a:hlinkClick r:id="rId4"/>
              </a:rPr>
              <a:t>07</a:t>
            </a:r>
            <a:r>
              <a:rPr lang="en-US" u="sng" dirty="0" err="1" smtClean="0">
                <a:solidFill>
                  <a:schemeClr val="tx1">
                    <a:lumMod val="95000"/>
                    <a:lumOff val="5000"/>
                  </a:schemeClr>
                </a:solidFill>
                <a:hlinkClick r:id="rId4"/>
              </a:rPr>
              <a:t>i</a:t>
            </a:r>
            <a:endParaRPr lang="el-GR" dirty="0" smtClean="0">
              <a:solidFill>
                <a:schemeClr val="tx1">
                  <a:lumMod val="95000"/>
                  <a:lumOff val="5000"/>
                </a:schemeClr>
              </a:solidFill>
            </a:endParaRPr>
          </a:p>
          <a:p>
            <a:r>
              <a:rPr lang="en-US" u="sng" dirty="0" smtClean="0">
                <a:solidFill>
                  <a:schemeClr val="tx1">
                    <a:lumMod val="95000"/>
                    <a:lumOff val="5000"/>
                  </a:schemeClr>
                </a:solidFill>
                <a:hlinkClick r:id="rId5"/>
              </a:rPr>
              <a:t>https</a:t>
            </a:r>
            <a:r>
              <a:rPr lang="el-GR" u="sng" dirty="0" smtClean="0">
                <a:solidFill>
                  <a:schemeClr val="tx1">
                    <a:lumMod val="95000"/>
                    <a:lumOff val="5000"/>
                  </a:schemeClr>
                </a:solidFill>
                <a:hlinkClick r:id="rId5"/>
              </a:rPr>
              <a:t>://</a:t>
            </a:r>
            <a:r>
              <a:rPr lang="en-US" u="sng" dirty="0" smtClean="0">
                <a:solidFill>
                  <a:schemeClr val="tx1">
                    <a:lumMod val="95000"/>
                    <a:lumOff val="5000"/>
                  </a:schemeClr>
                </a:solidFill>
                <a:hlinkClick r:id="rId5"/>
              </a:rPr>
              <a:t>bit</a:t>
            </a:r>
            <a:r>
              <a:rPr lang="el-GR" u="sng" dirty="0" smtClean="0">
                <a:solidFill>
                  <a:schemeClr val="tx1">
                    <a:lumMod val="95000"/>
                    <a:lumOff val="5000"/>
                  </a:schemeClr>
                </a:solidFill>
                <a:hlinkClick r:id="rId5"/>
              </a:rPr>
              <a:t>.</a:t>
            </a:r>
            <a:r>
              <a:rPr lang="en-US" u="sng" dirty="0" err="1" smtClean="0">
                <a:solidFill>
                  <a:schemeClr val="tx1">
                    <a:lumMod val="95000"/>
                    <a:lumOff val="5000"/>
                  </a:schemeClr>
                </a:solidFill>
                <a:hlinkClick r:id="rId5"/>
              </a:rPr>
              <a:t>ly</a:t>
            </a:r>
            <a:r>
              <a:rPr lang="el-GR" u="sng" dirty="0" smtClean="0">
                <a:solidFill>
                  <a:schemeClr val="tx1">
                    <a:lumMod val="95000"/>
                    <a:lumOff val="5000"/>
                  </a:schemeClr>
                </a:solidFill>
                <a:hlinkClick r:id="rId5"/>
              </a:rPr>
              <a:t>/2</a:t>
            </a:r>
            <a:r>
              <a:rPr lang="en-US" u="sng" dirty="0" smtClean="0">
                <a:solidFill>
                  <a:schemeClr val="tx1">
                    <a:lumMod val="95000"/>
                    <a:lumOff val="5000"/>
                  </a:schemeClr>
                </a:solidFill>
                <a:hlinkClick r:id="rId5"/>
              </a:rPr>
              <a:t>Sc</a:t>
            </a:r>
            <a:r>
              <a:rPr lang="el-GR" u="sng" dirty="0" smtClean="0">
                <a:solidFill>
                  <a:schemeClr val="tx1">
                    <a:lumMod val="95000"/>
                    <a:lumOff val="5000"/>
                  </a:schemeClr>
                </a:solidFill>
                <a:hlinkClick r:id="rId5"/>
              </a:rPr>
              <a:t>5</a:t>
            </a:r>
            <a:r>
              <a:rPr lang="en-US" u="sng" dirty="0" err="1" smtClean="0">
                <a:solidFill>
                  <a:schemeClr val="tx1">
                    <a:lumMod val="95000"/>
                    <a:lumOff val="5000"/>
                  </a:schemeClr>
                </a:solidFill>
                <a:hlinkClick r:id="rId5"/>
              </a:rPr>
              <a:t>lDT</a:t>
            </a:r>
            <a:endParaRPr lang="el-GR" dirty="0" smtClean="0">
              <a:solidFill>
                <a:schemeClr val="tx1">
                  <a:lumMod val="95000"/>
                  <a:lumOff val="5000"/>
                </a:schemeClr>
              </a:solidFill>
            </a:endParaRPr>
          </a:p>
          <a:p>
            <a:r>
              <a:rPr lang="en-US" u="sng" dirty="0" smtClean="0">
                <a:solidFill>
                  <a:schemeClr val="tx1">
                    <a:lumMod val="95000"/>
                    <a:lumOff val="5000"/>
                  </a:schemeClr>
                </a:solidFill>
                <a:hlinkClick r:id="rId6"/>
              </a:rPr>
              <a:t>https</a:t>
            </a:r>
            <a:r>
              <a:rPr lang="el-GR" u="sng" dirty="0" smtClean="0">
                <a:solidFill>
                  <a:schemeClr val="tx1">
                    <a:lumMod val="95000"/>
                    <a:lumOff val="5000"/>
                  </a:schemeClr>
                </a:solidFill>
                <a:hlinkClick r:id="rId6"/>
              </a:rPr>
              <a:t>://</a:t>
            </a:r>
            <a:r>
              <a:rPr lang="en-US" u="sng" dirty="0" smtClean="0">
                <a:solidFill>
                  <a:schemeClr val="tx1">
                    <a:lumMod val="95000"/>
                    <a:lumOff val="5000"/>
                  </a:schemeClr>
                </a:solidFill>
                <a:hlinkClick r:id="rId6"/>
              </a:rPr>
              <a:t>bit</a:t>
            </a:r>
            <a:r>
              <a:rPr lang="el-GR" u="sng" dirty="0" smtClean="0">
                <a:solidFill>
                  <a:schemeClr val="tx1">
                    <a:lumMod val="95000"/>
                    <a:lumOff val="5000"/>
                  </a:schemeClr>
                </a:solidFill>
                <a:hlinkClick r:id="rId6"/>
              </a:rPr>
              <a:t>.</a:t>
            </a:r>
            <a:r>
              <a:rPr lang="en-US" u="sng" dirty="0" err="1" smtClean="0">
                <a:solidFill>
                  <a:schemeClr val="tx1">
                    <a:lumMod val="95000"/>
                    <a:lumOff val="5000"/>
                  </a:schemeClr>
                </a:solidFill>
                <a:hlinkClick r:id="rId6"/>
              </a:rPr>
              <a:t>ly</a:t>
            </a:r>
            <a:r>
              <a:rPr lang="el-GR" u="sng" dirty="0" smtClean="0">
                <a:solidFill>
                  <a:schemeClr val="tx1">
                    <a:lumMod val="95000"/>
                    <a:lumOff val="5000"/>
                  </a:schemeClr>
                </a:solidFill>
                <a:hlinkClick r:id="rId6"/>
              </a:rPr>
              <a:t>/2</a:t>
            </a:r>
            <a:r>
              <a:rPr lang="en-US" u="sng" dirty="0" err="1" smtClean="0">
                <a:solidFill>
                  <a:schemeClr val="tx1">
                    <a:lumMod val="95000"/>
                    <a:lumOff val="5000"/>
                  </a:schemeClr>
                </a:solidFill>
                <a:hlinkClick r:id="rId6"/>
              </a:rPr>
              <a:t>zplOhb</a:t>
            </a:r>
            <a:endParaRPr lang="el-GR" dirty="0" smtClean="0">
              <a:solidFill>
                <a:schemeClr val="tx1">
                  <a:lumMod val="95000"/>
                  <a:lumOff val="5000"/>
                </a:schemeClr>
              </a:solidFill>
            </a:endParaRPr>
          </a:p>
          <a:p>
            <a:r>
              <a:rPr lang="el-GR" u="sng" dirty="0" smtClean="0">
                <a:solidFill>
                  <a:schemeClr val="tx1">
                    <a:lumMod val="95000"/>
                    <a:lumOff val="5000"/>
                  </a:schemeClr>
                </a:solidFill>
                <a:hlinkClick r:id="rId7"/>
              </a:rPr>
              <a:t>https://bit.ly/2KunEl0</a:t>
            </a:r>
            <a:endParaRPr lang="el-GR" dirty="0" smtClean="0">
              <a:solidFill>
                <a:schemeClr val="tx1">
                  <a:lumMod val="95000"/>
                  <a:lumOff val="5000"/>
                </a:schemeClr>
              </a:solidFill>
            </a:endParaRPr>
          </a:p>
          <a:p>
            <a:r>
              <a:rPr lang="en-US" u="sng" dirty="0" smtClean="0">
                <a:solidFill>
                  <a:schemeClr val="tx1">
                    <a:lumMod val="95000"/>
                    <a:lumOff val="5000"/>
                  </a:schemeClr>
                </a:solidFill>
                <a:hlinkClick r:id="rId8"/>
              </a:rPr>
              <a:t>https</a:t>
            </a:r>
            <a:r>
              <a:rPr lang="el-GR" u="sng" dirty="0" smtClean="0">
                <a:solidFill>
                  <a:schemeClr val="tx1">
                    <a:lumMod val="95000"/>
                    <a:lumOff val="5000"/>
                  </a:schemeClr>
                </a:solidFill>
                <a:hlinkClick r:id="rId8"/>
              </a:rPr>
              <a:t>://</a:t>
            </a:r>
            <a:r>
              <a:rPr lang="en-US" u="sng" dirty="0" smtClean="0">
                <a:solidFill>
                  <a:schemeClr val="tx1">
                    <a:lumMod val="95000"/>
                    <a:lumOff val="5000"/>
                  </a:schemeClr>
                </a:solidFill>
                <a:hlinkClick r:id="rId8"/>
              </a:rPr>
              <a:t>bit</a:t>
            </a:r>
            <a:r>
              <a:rPr lang="el-GR" u="sng" dirty="0" smtClean="0">
                <a:solidFill>
                  <a:schemeClr val="tx1">
                    <a:lumMod val="95000"/>
                    <a:lumOff val="5000"/>
                  </a:schemeClr>
                </a:solidFill>
                <a:hlinkClick r:id="rId8"/>
              </a:rPr>
              <a:t>.</a:t>
            </a:r>
            <a:r>
              <a:rPr lang="en-US" u="sng" dirty="0" err="1" smtClean="0">
                <a:solidFill>
                  <a:schemeClr val="tx1">
                    <a:lumMod val="95000"/>
                    <a:lumOff val="5000"/>
                  </a:schemeClr>
                </a:solidFill>
                <a:hlinkClick r:id="rId8"/>
              </a:rPr>
              <a:t>ly</a:t>
            </a:r>
            <a:r>
              <a:rPr lang="el-GR" u="sng" dirty="0" smtClean="0">
                <a:solidFill>
                  <a:schemeClr val="tx1">
                    <a:lumMod val="95000"/>
                    <a:lumOff val="5000"/>
                  </a:schemeClr>
                </a:solidFill>
                <a:hlinkClick r:id="rId8"/>
              </a:rPr>
              <a:t>/2</a:t>
            </a:r>
            <a:r>
              <a:rPr lang="en-US" u="sng" dirty="0" err="1" smtClean="0">
                <a:solidFill>
                  <a:schemeClr val="tx1">
                    <a:lumMod val="95000"/>
                    <a:lumOff val="5000"/>
                  </a:schemeClr>
                </a:solidFill>
                <a:hlinkClick r:id="rId8"/>
              </a:rPr>
              <a:t>BsOPcT</a:t>
            </a:r>
            <a:r>
              <a:rPr lang="el-GR" dirty="0" smtClean="0">
                <a:solidFill>
                  <a:schemeClr val="tx1">
                    <a:lumMod val="95000"/>
                    <a:lumOff val="5000"/>
                  </a:schemeClr>
                </a:solidFill>
              </a:rPr>
              <a:t> </a:t>
            </a:r>
          </a:p>
          <a:p>
            <a:r>
              <a:rPr lang="en-US" u="sng" dirty="0" smtClean="0">
                <a:solidFill>
                  <a:schemeClr val="tx1">
                    <a:lumMod val="95000"/>
                    <a:lumOff val="5000"/>
                  </a:schemeClr>
                </a:solidFill>
                <a:hlinkClick r:id="rId9"/>
              </a:rPr>
              <a:t>https</a:t>
            </a:r>
            <a:r>
              <a:rPr lang="el-GR" u="sng" dirty="0" smtClean="0">
                <a:solidFill>
                  <a:schemeClr val="tx1">
                    <a:lumMod val="95000"/>
                    <a:lumOff val="5000"/>
                  </a:schemeClr>
                </a:solidFill>
                <a:hlinkClick r:id="rId9"/>
              </a:rPr>
              <a:t>://</a:t>
            </a:r>
            <a:r>
              <a:rPr lang="en-US" u="sng" dirty="0" smtClean="0">
                <a:solidFill>
                  <a:schemeClr val="tx1">
                    <a:lumMod val="95000"/>
                    <a:lumOff val="5000"/>
                  </a:schemeClr>
                </a:solidFill>
                <a:hlinkClick r:id="rId9"/>
              </a:rPr>
              <a:t>bit</a:t>
            </a:r>
            <a:r>
              <a:rPr lang="el-GR" u="sng" dirty="0" smtClean="0">
                <a:solidFill>
                  <a:schemeClr val="tx1">
                    <a:lumMod val="95000"/>
                    <a:lumOff val="5000"/>
                  </a:schemeClr>
                </a:solidFill>
                <a:hlinkClick r:id="rId9"/>
              </a:rPr>
              <a:t>.</a:t>
            </a:r>
            <a:r>
              <a:rPr lang="en-US" u="sng" dirty="0" err="1" smtClean="0">
                <a:solidFill>
                  <a:schemeClr val="tx1">
                    <a:lumMod val="95000"/>
                    <a:lumOff val="5000"/>
                  </a:schemeClr>
                </a:solidFill>
                <a:hlinkClick r:id="rId9"/>
              </a:rPr>
              <a:t>ly</a:t>
            </a:r>
            <a:r>
              <a:rPr lang="el-GR" u="sng" dirty="0" smtClean="0">
                <a:solidFill>
                  <a:schemeClr val="tx1">
                    <a:lumMod val="95000"/>
                    <a:lumOff val="5000"/>
                  </a:schemeClr>
                </a:solidFill>
                <a:hlinkClick r:id="rId9"/>
              </a:rPr>
              <a:t>/2</a:t>
            </a:r>
            <a:r>
              <a:rPr lang="en-US" u="sng" dirty="0" err="1" smtClean="0">
                <a:solidFill>
                  <a:schemeClr val="tx1">
                    <a:lumMod val="95000"/>
                    <a:lumOff val="5000"/>
                  </a:schemeClr>
                </a:solidFill>
                <a:hlinkClick r:id="rId9"/>
              </a:rPr>
              <a:t>THi</a:t>
            </a:r>
            <a:r>
              <a:rPr lang="el-GR" u="sng" dirty="0" smtClean="0">
                <a:solidFill>
                  <a:schemeClr val="tx1">
                    <a:lumMod val="95000"/>
                    <a:lumOff val="5000"/>
                  </a:schemeClr>
                </a:solidFill>
                <a:hlinkClick r:id="rId9"/>
              </a:rPr>
              <a:t>0</a:t>
            </a:r>
            <a:r>
              <a:rPr lang="en-US" u="sng" dirty="0" err="1" smtClean="0">
                <a:solidFill>
                  <a:schemeClr val="tx1">
                    <a:lumMod val="95000"/>
                    <a:lumOff val="5000"/>
                  </a:schemeClr>
                </a:solidFill>
                <a:hlinkClick r:id="rId9"/>
              </a:rPr>
              <a:t>zP</a:t>
            </a:r>
            <a:endParaRPr lang="el-GR" dirty="0" smtClean="0">
              <a:solidFill>
                <a:schemeClr val="tx1">
                  <a:lumMod val="95000"/>
                  <a:lumOff val="5000"/>
                </a:schemeClr>
              </a:solidFill>
            </a:endParaRPr>
          </a:p>
          <a:p>
            <a:endParaRPr lang="en-US" u="sng" dirty="0" smtClean="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pPr algn="ctr"/>
            <a:r>
              <a:rPr lang="el-GR" b="1" i="1" dirty="0" smtClean="0">
                <a:solidFill>
                  <a:schemeClr val="tx1"/>
                </a:solidFill>
              </a:rPr>
              <a:t>Σας ευχαριστούμε!</a:t>
            </a:r>
            <a:endParaRPr lang="el-GR" b="1" i="1" dirty="0">
              <a:solidFill>
                <a:schemeClr val="tx1"/>
              </a:solidFill>
            </a:endParaRPr>
          </a:p>
        </p:txBody>
      </p:sp>
      <p:sp>
        <p:nvSpPr>
          <p:cNvPr id="5" name="4 - Υπότιτλος"/>
          <p:cNvSpPr>
            <a:spLocks noGrp="1"/>
          </p:cNvSpPr>
          <p:nvPr>
            <p:ph type="subTitle" idx="1"/>
          </p:nvPr>
        </p:nvSpPr>
        <p:spPr>
          <a:xfrm>
            <a:off x="1432560" y="2570144"/>
            <a:ext cx="7459920" cy="2371024"/>
          </a:xfrm>
        </p:spPr>
        <p:txBody>
          <a:bodyPr>
            <a:normAutofit fontScale="77500" lnSpcReduction="20000"/>
          </a:bodyPr>
          <a:lstStyle/>
          <a:p>
            <a:r>
              <a:rPr lang="el-GR" dirty="0" err="1" smtClean="0">
                <a:solidFill>
                  <a:schemeClr val="tx1"/>
                </a:solidFill>
              </a:rPr>
              <a:t>Αποστολλάκης</a:t>
            </a:r>
            <a:r>
              <a:rPr lang="el-GR" dirty="0" smtClean="0">
                <a:solidFill>
                  <a:schemeClr val="tx1"/>
                </a:solidFill>
              </a:rPr>
              <a:t> Ιωσήφ</a:t>
            </a:r>
          </a:p>
          <a:p>
            <a:r>
              <a:rPr lang="el-GR" dirty="0" err="1" smtClean="0">
                <a:solidFill>
                  <a:schemeClr val="tx1"/>
                </a:solidFill>
              </a:rPr>
              <a:t>Σέντο</a:t>
            </a:r>
            <a:r>
              <a:rPr lang="el-GR" dirty="0" smtClean="0">
                <a:solidFill>
                  <a:schemeClr val="tx1"/>
                </a:solidFill>
              </a:rPr>
              <a:t> </a:t>
            </a:r>
            <a:r>
              <a:rPr lang="el-GR" dirty="0" err="1" smtClean="0">
                <a:solidFill>
                  <a:schemeClr val="tx1"/>
                </a:solidFill>
              </a:rPr>
              <a:t>Έργκι</a:t>
            </a:r>
            <a:endParaRPr lang="el-GR" dirty="0" smtClean="0">
              <a:solidFill>
                <a:schemeClr val="tx1"/>
              </a:solidFill>
            </a:endParaRPr>
          </a:p>
          <a:p>
            <a:r>
              <a:rPr lang="el-GR" dirty="0" err="1" smtClean="0">
                <a:solidFill>
                  <a:schemeClr val="tx1"/>
                </a:solidFill>
              </a:rPr>
              <a:t>Σεχρεμέλης</a:t>
            </a:r>
            <a:r>
              <a:rPr lang="el-GR" dirty="0" smtClean="0">
                <a:solidFill>
                  <a:schemeClr val="tx1"/>
                </a:solidFill>
              </a:rPr>
              <a:t> Νίκος</a:t>
            </a:r>
          </a:p>
          <a:p>
            <a:r>
              <a:rPr lang="el-GR" dirty="0" smtClean="0">
                <a:solidFill>
                  <a:schemeClr val="tx1"/>
                </a:solidFill>
              </a:rPr>
              <a:t>Σολωμός Νίκος</a:t>
            </a:r>
          </a:p>
          <a:p>
            <a:r>
              <a:rPr lang="el-GR" dirty="0" err="1" smtClean="0">
                <a:solidFill>
                  <a:schemeClr val="tx1"/>
                </a:solidFill>
              </a:rPr>
              <a:t>Σφουντούρη</a:t>
            </a:r>
            <a:r>
              <a:rPr lang="el-GR" dirty="0" smtClean="0">
                <a:solidFill>
                  <a:schemeClr val="tx1"/>
                </a:solidFill>
              </a:rPr>
              <a:t> Μαρία</a:t>
            </a:r>
          </a:p>
          <a:p>
            <a:r>
              <a:rPr lang="el-GR" dirty="0" err="1" smtClean="0">
                <a:solidFill>
                  <a:schemeClr val="tx1"/>
                </a:solidFill>
              </a:rPr>
              <a:t>Φρέσσας</a:t>
            </a:r>
            <a:r>
              <a:rPr lang="el-GR" dirty="0" smtClean="0">
                <a:solidFill>
                  <a:schemeClr val="tx1"/>
                </a:solidFill>
              </a:rPr>
              <a:t> Λουκάς</a:t>
            </a:r>
          </a:p>
          <a:p>
            <a:r>
              <a:rPr lang="el-GR" dirty="0" err="1" smtClean="0">
                <a:solidFill>
                  <a:schemeClr val="tx1"/>
                </a:solidFill>
              </a:rPr>
              <a:t>Χατζηροδιάς</a:t>
            </a:r>
            <a:r>
              <a:rPr lang="el-GR" dirty="0" smtClean="0">
                <a:solidFill>
                  <a:schemeClr val="tx1"/>
                </a:solidFill>
              </a:rPr>
              <a:t> Βασίλης</a:t>
            </a:r>
            <a:endParaRPr lang="el-GR"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u="sng" dirty="0" smtClean="0">
                <a:latin typeface="Times New Roman" pitchFamily="18" charset="0"/>
                <a:cs typeface="Times New Roman" pitchFamily="18" charset="0"/>
              </a:rPr>
              <a:t>ΘΕΜΑΤΑ</a:t>
            </a:r>
            <a:endParaRPr lang="el-GR" b="1" i="1" u="sng" dirty="0">
              <a:latin typeface="Times New Roman" pitchFamily="18" charset="0"/>
              <a:cs typeface="Times New Roman" pitchFamily="18" charset="0"/>
            </a:endParaRPr>
          </a:p>
        </p:txBody>
      </p:sp>
      <p:sp>
        <p:nvSpPr>
          <p:cNvPr id="5" name="4 - Θέση περιεχομένου"/>
          <p:cNvSpPr>
            <a:spLocks noGrp="1"/>
          </p:cNvSpPr>
          <p:nvPr>
            <p:ph idx="1"/>
          </p:nvPr>
        </p:nvSpPr>
        <p:spPr/>
        <p:txBody>
          <a:bodyPr/>
          <a:lstStyle/>
          <a:p>
            <a:r>
              <a:rPr lang="el-GR" i="1" dirty="0" smtClean="0">
                <a:latin typeface="Times New Roman" pitchFamily="18" charset="0"/>
                <a:cs typeface="Times New Roman" pitchFamily="18" charset="0"/>
              </a:rPr>
              <a:t>Πρωτοπόροι Κινηματογραφιστές </a:t>
            </a:r>
          </a:p>
          <a:p>
            <a:r>
              <a:rPr lang="el-GR" i="1" dirty="0" smtClean="0">
                <a:latin typeface="Times New Roman" pitchFamily="18" charset="0"/>
                <a:cs typeface="Times New Roman" pitchFamily="18" charset="0"/>
              </a:rPr>
              <a:t>Κινηματογράφος Άπω Ανατολή</a:t>
            </a:r>
          </a:p>
          <a:p>
            <a:r>
              <a:rPr lang="en-US" i="1" dirty="0" smtClean="0">
                <a:latin typeface="Times New Roman" pitchFamily="18" charset="0"/>
                <a:cs typeface="Times New Roman" pitchFamily="18" charset="0"/>
              </a:rPr>
              <a:t>Hollywood </a:t>
            </a:r>
          </a:p>
          <a:p>
            <a:pPr>
              <a:buNone/>
            </a:pPr>
            <a:endParaRPr lang="el-GR" dirty="0"/>
          </a:p>
        </p:txBody>
      </p:sp>
      <p:pic>
        <p:nvPicPr>
          <p:cNvPr id="6" name="Picture 2" descr="C:\Users\owner\Desktop\cinema-retro-poster-450w-653598544.jpg"/>
          <p:cNvPicPr>
            <a:picLocks noChangeAspect="1" noChangeArrowheads="1"/>
          </p:cNvPicPr>
          <p:nvPr/>
        </p:nvPicPr>
        <p:blipFill>
          <a:blip r:embed="rId2" cstate="print"/>
          <a:srcRect/>
          <a:stretch>
            <a:fillRect/>
          </a:stretch>
        </p:blipFill>
        <p:spPr bwMode="auto">
          <a:xfrm>
            <a:off x="5004048" y="2996952"/>
            <a:ext cx="2855807" cy="298273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a:xfrm>
            <a:off x="457200" y="5013176"/>
            <a:ext cx="8147248" cy="1584176"/>
          </a:xfrm>
        </p:spPr>
        <p:txBody>
          <a:bodyPr>
            <a:normAutofit fontScale="90000"/>
          </a:bodyPr>
          <a:lstStyle/>
          <a:p>
            <a:r>
              <a:rPr lang="en-US" sz="1800" dirty="0" smtClean="0"/>
              <a:t/>
            </a:r>
            <a:br>
              <a:rPr lang="en-US" sz="1800" dirty="0" smtClean="0"/>
            </a:br>
            <a:r>
              <a:rPr lang="en-US" sz="1800" dirty="0" smtClean="0"/>
              <a:t/>
            </a:r>
            <a:br>
              <a:rPr lang="en-US" sz="1800" dirty="0" smtClean="0"/>
            </a:br>
            <a:r>
              <a:rPr lang="en-US" sz="1800" dirty="0" smtClean="0"/>
              <a:t>Muybridge: </a:t>
            </a:r>
            <a:r>
              <a:rPr lang="el-GR" sz="1800" dirty="0" smtClean="0"/>
              <a:t>Ανακάλυψε το </a:t>
            </a:r>
            <a:r>
              <a:rPr lang="en-US" sz="1800" dirty="0" smtClean="0"/>
              <a:t>ZOOPRAXISCOPE</a:t>
            </a:r>
            <a:r>
              <a:rPr lang="el-GR" sz="1800" dirty="0" smtClean="0"/>
              <a:t>, που αποτελεί μια συσκευή για την προβολή φωτογραφιών που θεωρείται ο πρόδρομος των κινηματογραφικών ταινιών.</a:t>
            </a:r>
            <a:r>
              <a:rPr lang="en-US" sz="1800" dirty="0" smtClean="0"/>
              <a:t/>
            </a:r>
            <a:br>
              <a:rPr lang="en-US" sz="1800" dirty="0" smtClean="0"/>
            </a:br>
            <a:r>
              <a:rPr lang="en-US" sz="1800" dirty="0" smtClean="0"/>
              <a:t/>
            </a:r>
            <a:br>
              <a:rPr lang="en-US" sz="1800" dirty="0" smtClean="0"/>
            </a:br>
            <a:r>
              <a:rPr lang="en-US" sz="1800" dirty="0" err="1" smtClean="0"/>
              <a:t>Lumiere</a:t>
            </a:r>
            <a:r>
              <a:rPr lang="en-US" sz="1800" dirty="0" smtClean="0"/>
              <a:t>: </a:t>
            </a:r>
            <a:r>
              <a:rPr lang="el-GR" sz="1800" dirty="0" smtClean="0"/>
              <a:t>Στις 22 Μαρτίου του 1895 προχώρησαν στην πρώτη ιδιωτική προβολή μιας δικής τους μικρού μήκους ταινίας και στις 28 Δεκεμβρίου του ίδιου χρόνου έκαναν την πρώτη δημόσια προβολή, με εισιτήριο, στο </a:t>
            </a:r>
            <a:r>
              <a:rPr lang="el-GR" sz="1800" dirty="0" err="1" smtClean="0"/>
              <a:t>Grand</a:t>
            </a:r>
            <a:r>
              <a:rPr lang="el-GR" sz="1800" dirty="0" smtClean="0"/>
              <a:t> </a:t>
            </a:r>
            <a:r>
              <a:rPr lang="el-GR" sz="1800" dirty="0" err="1" smtClean="0"/>
              <a:t>Café</a:t>
            </a:r>
            <a:r>
              <a:rPr lang="el-GR" sz="1800" dirty="0" smtClean="0"/>
              <a:t> του Παρισιού.</a:t>
            </a:r>
            <a:r>
              <a:rPr lang="en-US" sz="1400" dirty="0" smtClean="0"/>
              <a:t/>
            </a:r>
            <a:br>
              <a:rPr lang="en-US" sz="1400" dirty="0" smtClean="0"/>
            </a:br>
            <a:r>
              <a:rPr lang="en-US" sz="1400" dirty="0" smtClean="0"/>
              <a:t/>
            </a:r>
            <a:br>
              <a:rPr lang="en-US" sz="1400" dirty="0" smtClean="0"/>
            </a:br>
            <a:endParaRPr lang="el-GR" sz="1400" dirty="0"/>
          </a:p>
        </p:txBody>
      </p:sp>
      <p:sp>
        <p:nvSpPr>
          <p:cNvPr id="10" name="9 - Θέση κειμένου"/>
          <p:cNvSpPr>
            <a:spLocks noGrp="1"/>
          </p:cNvSpPr>
          <p:nvPr>
            <p:ph type="body" idx="1"/>
          </p:nvPr>
        </p:nvSpPr>
        <p:spPr/>
        <p:txBody>
          <a:bodyPr/>
          <a:lstStyle/>
          <a:p>
            <a:r>
              <a:rPr lang="en-US" dirty="0" err="1" smtClean="0"/>
              <a:t>Eadweard</a:t>
            </a:r>
            <a:r>
              <a:rPr lang="en-US" dirty="0" smtClean="0"/>
              <a:t> Muybridge</a:t>
            </a:r>
            <a:endParaRPr lang="el-GR" dirty="0"/>
          </a:p>
        </p:txBody>
      </p:sp>
      <p:sp>
        <p:nvSpPr>
          <p:cNvPr id="11" name="10 - Θέση κειμένου"/>
          <p:cNvSpPr>
            <a:spLocks noGrp="1"/>
          </p:cNvSpPr>
          <p:nvPr>
            <p:ph type="body" sz="half" idx="3"/>
          </p:nvPr>
        </p:nvSpPr>
        <p:spPr/>
        <p:txBody>
          <a:bodyPr>
            <a:normAutofit lnSpcReduction="10000"/>
          </a:bodyPr>
          <a:lstStyle/>
          <a:p>
            <a:r>
              <a:rPr lang="en-US" dirty="0" smtClean="0"/>
              <a:t>Louis </a:t>
            </a:r>
            <a:r>
              <a:rPr lang="en-US" dirty="0" err="1" smtClean="0"/>
              <a:t>Lumiere</a:t>
            </a:r>
            <a:r>
              <a:rPr lang="en-US" dirty="0" smtClean="0"/>
              <a:t> </a:t>
            </a:r>
          </a:p>
          <a:p>
            <a:r>
              <a:rPr lang="en-US" dirty="0" err="1" smtClean="0"/>
              <a:t>Auguste</a:t>
            </a:r>
            <a:r>
              <a:rPr lang="en-US" dirty="0" smtClean="0"/>
              <a:t> </a:t>
            </a:r>
            <a:r>
              <a:rPr lang="en-US" dirty="0" err="1" smtClean="0"/>
              <a:t>Lumiere</a:t>
            </a:r>
            <a:endParaRPr lang="el-GR" dirty="0"/>
          </a:p>
        </p:txBody>
      </p:sp>
      <p:pic>
        <p:nvPicPr>
          <p:cNvPr id="13" name="12 - Θέση περιεχομένου" descr="images.jpg"/>
          <p:cNvPicPr>
            <a:picLocks noGrp="1" noChangeAspect="1"/>
          </p:cNvPicPr>
          <p:nvPr>
            <p:ph sz="quarter" idx="2"/>
          </p:nvPr>
        </p:nvPicPr>
        <p:blipFill>
          <a:blip r:embed="rId3" cstate="print"/>
          <a:stretch>
            <a:fillRect/>
          </a:stretch>
        </p:blipFill>
        <p:spPr>
          <a:xfrm>
            <a:off x="1187624" y="1052736"/>
            <a:ext cx="2723729" cy="3968443"/>
          </a:xfrm>
          <a:prstGeom prst="rect">
            <a:avLst/>
          </a:prstGeom>
          <a:ln>
            <a:noFill/>
          </a:ln>
          <a:effectLst>
            <a:softEdge rad="112500"/>
          </a:effectLst>
        </p:spPr>
      </p:pic>
      <p:pic>
        <p:nvPicPr>
          <p:cNvPr id="16" name="15 - Θέση περιεχομένου" descr="lumieres.jpg"/>
          <p:cNvPicPr>
            <a:picLocks noGrp="1" noChangeAspect="1"/>
          </p:cNvPicPr>
          <p:nvPr>
            <p:ph sz="quarter" idx="4"/>
          </p:nvPr>
        </p:nvPicPr>
        <p:blipFill>
          <a:blip r:embed="rId4" cstate="print"/>
          <a:stretch>
            <a:fillRect/>
          </a:stretch>
        </p:blipFill>
        <p:spPr>
          <a:xfrm>
            <a:off x="4644008" y="1412776"/>
            <a:ext cx="4295263" cy="33073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5886896" y="404664"/>
            <a:ext cx="2861568" cy="5328592"/>
          </a:xfrm>
        </p:spPr>
        <p:txBody>
          <a:bodyPr/>
          <a:lstStyle/>
          <a:p>
            <a:r>
              <a:rPr lang="el-GR" sz="1800" u="sng" dirty="0" smtClean="0">
                <a:latin typeface="Times New Roman" pitchFamily="18" charset="0"/>
                <a:cs typeface="Times New Roman" pitchFamily="18" charset="0"/>
              </a:rPr>
              <a:t>ΙΑΠΩΝΙΚΟΣ ΚΙΝΗΜΑΤΟΓΡΑΦΟΣ</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l-GR" sz="1800" dirty="0" smtClean="0">
                <a:latin typeface="Times New Roman" pitchFamily="18" charset="0"/>
                <a:cs typeface="Times New Roman" pitchFamily="18" charset="0"/>
              </a:rPr>
              <a:t/>
            </a:r>
            <a:br>
              <a:rPr lang="el-GR" sz="1800" dirty="0" smtClean="0">
                <a:latin typeface="Times New Roman" pitchFamily="18" charset="0"/>
                <a:cs typeface="Times New Roman" pitchFamily="18" charset="0"/>
              </a:rPr>
            </a:br>
            <a:r>
              <a:rPr lang="el-GR" sz="1800" dirty="0" smtClean="0">
                <a:latin typeface="Times New Roman" pitchFamily="18" charset="0"/>
                <a:cs typeface="Times New Roman" pitchFamily="18" charset="0"/>
              </a:rPr>
              <a:t>Η πρώτη ταινία που παράχθηκε στην Ιαπωνία ήταν ένα μικρό ντοκιμαντέρ, τον Ιούνιο του 1899. Η πρώτη γυναίκα που εμφανίσθηκε σε ταινία ήταν η χορεύτρια και ηθοποιός </a:t>
            </a:r>
            <a:r>
              <a:rPr lang="el-GR" sz="1800" dirty="0" err="1" smtClean="0">
                <a:latin typeface="Times New Roman" pitchFamily="18" charset="0"/>
                <a:cs typeface="Times New Roman" pitchFamily="18" charset="0"/>
              </a:rPr>
              <a:t>Tokuko</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Nagai</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Takagi</a:t>
            </a:r>
            <a:r>
              <a:rPr lang="el-GR" sz="1800" dirty="0" smtClean="0">
                <a:latin typeface="Times New Roman" pitchFamily="18" charset="0"/>
                <a:cs typeface="Times New Roman" pitchFamily="18" charset="0"/>
              </a:rPr>
              <a:t> το 1911. Αυτήν την περίοδο πρωταγωνίστησε ο βουβός κινηματογράφος του </a:t>
            </a:r>
            <a:r>
              <a:rPr lang="el-GR" sz="1800" dirty="0" err="1" smtClean="0">
                <a:latin typeface="Times New Roman" pitchFamily="18" charset="0"/>
                <a:cs typeface="Times New Roman" pitchFamily="18" charset="0"/>
              </a:rPr>
              <a:t>Κένζι</a:t>
            </a:r>
            <a:r>
              <a:rPr lang="el-GR" sz="1800" dirty="0" smtClean="0">
                <a:latin typeface="Times New Roman" pitchFamily="18" charset="0"/>
                <a:cs typeface="Times New Roman" pitchFamily="18" charset="0"/>
              </a:rPr>
              <a:t> </a:t>
            </a:r>
            <a:r>
              <a:rPr lang="el-GR" sz="1800" dirty="0" err="1" smtClean="0">
                <a:latin typeface="Times New Roman" pitchFamily="18" charset="0"/>
                <a:cs typeface="Times New Roman" pitchFamily="18" charset="0"/>
              </a:rPr>
              <a:t>Μιζογκούτσι</a:t>
            </a:r>
            <a:r>
              <a:rPr lang="el-GR" sz="1800" dirty="0" smtClean="0">
                <a:latin typeface="Times New Roman" pitchFamily="18" charset="0"/>
                <a:cs typeface="Times New Roman" pitchFamily="18" charset="0"/>
              </a:rPr>
              <a:t>.</a:t>
            </a:r>
            <a:br>
              <a:rPr lang="el-GR" sz="1800" dirty="0" smtClean="0">
                <a:latin typeface="Times New Roman" pitchFamily="18" charset="0"/>
                <a:cs typeface="Times New Roman" pitchFamily="18" charset="0"/>
              </a:rPr>
            </a:br>
            <a:endParaRPr lang="el-GR" sz="1800" dirty="0">
              <a:latin typeface="Times New Roman" pitchFamily="18" charset="0"/>
              <a:cs typeface="Times New Roman" pitchFamily="18" charset="0"/>
            </a:endParaRPr>
          </a:p>
        </p:txBody>
      </p:sp>
      <p:pic>
        <p:nvPicPr>
          <p:cNvPr id="10" name="9 - Θέση εικόνας" descr="in-the-realm-of-the-senses-Oshima.jpg"/>
          <p:cNvPicPr>
            <a:picLocks noGrp="1" noChangeAspect="1"/>
          </p:cNvPicPr>
          <p:nvPr>
            <p:ph type="pic" idx="1"/>
          </p:nvPr>
        </p:nvPicPr>
        <p:blipFill>
          <a:blip r:embed="rId3" cstate="print"/>
          <a:srcRect l="12800" r="12800"/>
          <a:stretch>
            <a:fillRect/>
          </a:stretch>
        </p:blipFill>
        <p:spPr>
          <a:xfrm>
            <a:off x="838200" y="1143003"/>
            <a:ext cx="4504620" cy="3582141"/>
          </a:xfrm>
        </p:spPr>
      </p:pic>
      <p:sp>
        <p:nvSpPr>
          <p:cNvPr id="9" name="8 - Θέση κειμένου"/>
          <p:cNvSpPr>
            <a:spLocks noGrp="1"/>
          </p:cNvSpPr>
          <p:nvPr>
            <p:ph type="body" sz="half" idx="2"/>
          </p:nvPr>
        </p:nvSpPr>
        <p:spPr>
          <a:xfrm>
            <a:off x="755576" y="4941168"/>
            <a:ext cx="4502224" cy="621432"/>
          </a:xfrm>
        </p:spPr>
        <p:txBody>
          <a:bodyPr>
            <a:normAutofit fontScale="25000" lnSpcReduction="20000"/>
          </a:bodyPr>
          <a:lstStyle/>
          <a:p>
            <a:endParaRPr lang="el-GR" sz="6200" b="1" i="1" dirty="0" smtClean="0"/>
          </a:p>
          <a:p>
            <a:endParaRPr lang="el-GR" sz="6200" b="1" i="1" dirty="0" smtClean="0"/>
          </a:p>
          <a:p>
            <a:r>
              <a:rPr lang="el-GR" sz="6200" b="1" i="1" dirty="0" smtClean="0">
                <a:solidFill>
                  <a:schemeClr val="bg2">
                    <a:lumMod val="10000"/>
                  </a:schemeClr>
                </a:solidFill>
              </a:rPr>
              <a:t>Αυτοκρατορία των αισθήσεων (1976), του </a:t>
            </a:r>
            <a:r>
              <a:rPr lang="el-GR" sz="6200" b="1" i="1" dirty="0" err="1" smtClean="0">
                <a:solidFill>
                  <a:schemeClr val="bg2">
                    <a:lumMod val="10000"/>
                  </a:schemeClr>
                </a:solidFill>
              </a:rPr>
              <a:t>Ναγκίσα</a:t>
            </a:r>
            <a:r>
              <a:rPr lang="el-GR" sz="6200" b="1" i="1" dirty="0" smtClean="0">
                <a:solidFill>
                  <a:schemeClr val="bg2">
                    <a:lumMod val="10000"/>
                  </a:schemeClr>
                </a:solidFill>
              </a:rPr>
              <a:t> </a:t>
            </a:r>
            <a:r>
              <a:rPr lang="el-GR" sz="6200" b="1" i="1" dirty="0" err="1" smtClean="0">
                <a:solidFill>
                  <a:schemeClr val="bg2">
                    <a:lumMod val="10000"/>
                  </a:schemeClr>
                </a:solidFill>
              </a:rPr>
              <a:t>Όσιμα</a:t>
            </a:r>
            <a:endParaRPr lang="el-GR" sz="6200" b="1" i="1" dirty="0" smtClean="0">
              <a:solidFill>
                <a:schemeClr val="bg2">
                  <a:lumMod val="10000"/>
                </a:schemeClr>
              </a:solidFill>
            </a:endParaRPr>
          </a:p>
          <a:p>
            <a:r>
              <a:rPr lang="el-GR" sz="3600" dirty="0" smtClean="0"/>
              <a:t/>
            </a:r>
            <a:br>
              <a:rPr lang="el-GR" sz="3600" dirty="0" smtClean="0"/>
            </a:br>
            <a:endParaRPr lang="el-GR" sz="3600" b="1" i="1" dirty="0">
              <a:solidFill>
                <a:schemeClr val="bg2">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Τίτλος"/>
          <p:cNvSpPr>
            <a:spLocks noGrp="1"/>
          </p:cNvSpPr>
          <p:nvPr>
            <p:ph type="title"/>
          </p:nvPr>
        </p:nvSpPr>
        <p:spPr>
          <a:xfrm>
            <a:off x="457200" y="216778"/>
            <a:ext cx="7931224" cy="1268006"/>
          </a:xfrm>
        </p:spPr>
        <p:txBody>
          <a:bodyPr>
            <a:normAutofit/>
          </a:bodyPr>
          <a:lstStyle/>
          <a:p>
            <a:pPr algn="ctr"/>
            <a:r>
              <a:rPr lang="el-GR" sz="2400" i="1" u="sng" dirty="0" err="1" smtClean="0">
                <a:latin typeface="Times New Roman" pitchFamily="18" charset="0"/>
                <a:cs typeface="Times New Roman" pitchFamily="18" charset="0"/>
              </a:rPr>
              <a:t>Ιαπωνεσ</a:t>
            </a:r>
            <a:r>
              <a:rPr lang="el-GR" sz="2400" i="1" u="sng" dirty="0" smtClean="0">
                <a:latin typeface="Times New Roman" pitchFamily="18" charset="0"/>
                <a:cs typeface="Times New Roman" pitchFamily="18" charset="0"/>
              </a:rPr>
              <a:t> </a:t>
            </a:r>
            <a:r>
              <a:rPr lang="el-GR" sz="2400" i="1" u="sng" dirty="0" err="1" smtClean="0">
                <a:latin typeface="Times New Roman" pitchFamily="18" charset="0"/>
                <a:cs typeface="Times New Roman" pitchFamily="18" charset="0"/>
              </a:rPr>
              <a:t>Σκηνοθετεσ</a:t>
            </a:r>
            <a:r>
              <a:rPr lang="el-GR" sz="2400" i="1" u="sng" dirty="0" smtClean="0">
                <a:latin typeface="Times New Roman" pitchFamily="18" charset="0"/>
                <a:cs typeface="Times New Roman" pitchFamily="18" charset="0"/>
              </a:rPr>
              <a:t> </a:t>
            </a:r>
            <a:endParaRPr lang="el-GR" sz="2400" i="1" u="sng" dirty="0">
              <a:latin typeface="Times New Roman" pitchFamily="18" charset="0"/>
              <a:cs typeface="Times New Roman" pitchFamily="18" charset="0"/>
            </a:endParaRPr>
          </a:p>
        </p:txBody>
      </p:sp>
      <p:graphicFrame>
        <p:nvGraphicFramePr>
          <p:cNvPr id="13" name="12 - Θέση περιεχομένου"/>
          <p:cNvGraphicFramePr>
            <a:graphicFrameLocks noGrp="1"/>
          </p:cNvGraphicFramePr>
          <p:nvPr>
            <p:ph sz="half" idx="1"/>
          </p:nvPr>
        </p:nvGraphicFramePr>
        <p:xfrm>
          <a:off x="457200" y="1700808"/>
          <a:ext cx="8147248" cy="4425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i="1" u="sng" dirty="0" smtClean="0"/>
              <a:t>ΚΙΝΕΖΟΙ ΣΚΗΝΟΘΕΤΕΣ</a:t>
            </a:r>
            <a:endParaRPr lang="el-GR" i="1" u="sng" dirty="0"/>
          </a:p>
        </p:txBody>
      </p:sp>
      <p:sp>
        <p:nvSpPr>
          <p:cNvPr id="6" name="5 - Θέση κειμένου"/>
          <p:cNvSpPr>
            <a:spLocks noGrp="1"/>
          </p:cNvSpPr>
          <p:nvPr>
            <p:ph type="body" idx="1"/>
          </p:nvPr>
        </p:nvSpPr>
        <p:spPr>
          <a:xfrm>
            <a:off x="457200" y="188640"/>
            <a:ext cx="3970784" cy="1728192"/>
          </a:xfrm>
        </p:spPr>
        <p:txBody>
          <a:bodyPr>
            <a:normAutofit fontScale="92500" lnSpcReduction="10000"/>
          </a:bodyPr>
          <a:lstStyle/>
          <a:p>
            <a:r>
              <a:rPr lang="en-US" b="1" i="1" u="sng" dirty="0" smtClean="0">
                <a:latin typeface="Times New Roman" pitchFamily="18" charset="0"/>
                <a:cs typeface="Times New Roman" pitchFamily="18" charset="0"/>
              </a:rPr>
              <a:t>Zhang </a:t>
            </a:r>
            <a:r>
              <a:rPr lang="en-US" b="1" i="1" u="sng" dirty="0" err="1" smtClean="0">
                <a:latin typeface="Times New Roman" pitchFamily="18" charset="0"/>
                <a:cs typeface="Times New Roman" pitchFamily="18" charset="0"/>
              </a:rPr>
              <a:t>Yimou</a:t>
            </a:r>
            <a:endParaRPr lang="en-US" b="1" i="1" u="sng"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Η πρώτη του σημαντική ταινία </a:t>
            </a:r>
            <a:r>
              <a:rPr lang="el-GR" b="1" i="1" dirty="0" err="1" smtClean="0">
                <a:latin typeface="Times New Roman" pitchFamily="18" charset="0"/>
                <a:cs typeface="Times New Roman" pitchFamily="18" charset="0"/>
              </a:rPr>
              <a:t>Ζου</a:t>
            </a:r>
            <a:r>
              <a:rPr lang="el-GR" b="1" i="1" dirty="0" smtClean="0">
                <a:latin typeface="Times New Roman" pitchFamily="18" charset="0"/>
                <a:cs typeface="Times New Roman" pitchFamily="18" charset="0"/>
              </a:rPr>
              <a:t> Ντου, σιωπηλοί</a:t>
            </a:r>
            <a:r>
              <a:rPr lang="el-GR" b="1" dirty="0" smtClean="0">
                <a:latin typeface="Times New Roman" pitchFamily="18" charset="0"/>
                <a:cs typeface="Times New Roman" pitchFamily="18" charset="0"/>
              </a:rPr>
              <a:t> </a:t>
            </a:r>
            <a:r>
              <a:rPr lang="el-GR" b="1" i="1" dirty="0" smtClean="0">
                <a:latin typeface="Times New Roman" pitchFamily="18" charset="0"/>
                <a:cs typeface="Times New Roman" pitchFamily="18" charset="0"/>
              </a:rPr>
              <a:t>εραστές</a:t>
            </a:r>
            <a:r>
              <a:rPr lang="el-GR" i="1"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(1990), στηρίζεται στα κλασικά αρχαιοελληνικά δραματουργικά στοιχεία της ύβρεως και της νεμέσεως</a:t>
            </a:r>
            <a:r>
              <a:rPr lang="en-US"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sp>
        <p:nvSpPr>
          <p:cNvPr id="8" name="7 - Θέση κειμένου"/>
          <p:cNvSpPr>
            <a:spLocks noGrp="1"/>
          </p:cNvSpPr>
          <p:nvPr>
            <p:ph type="body" sz="half" idx="3"/>
          </p:nvPr>
        </p:nvSpPr>
        <p:spPr>
          <a:xfrm>
            <a:off x="4644008" y="188640"/>
            <a:ext cx="3960440" cy="1656184"/>
          </a:xfrm>
        </p:spPr>
        <p:txBody>
          <a:bodyPr>
            <a:normAutofit fontScale="77500" lnSpcReduction="20000"/>
          </a:bodyPr>
          <a:lstStyle/>
          <a:p>
            <a:endParaRPr lang="en-US" b="1" i="1" u="sng" dirty="0" smtClean="0">
              <a:latin typeface="Times New Roman" pitchFamily="18" charset="0"/>
              <a:cs typeface="Times New Roman" pitchFamily="18" charset="0"/>
            </a:endParaRPr>
          </a:p>
          <a:p>
            <a:endParaRPr lang="en-US" dirty="0" smtClean="0"/>
          </a:p>
          <a:p>
            <a:r>
              <a:rPr lang="en-US" b="1" i="1" u="sng" dirty="0" err="1" smtClean="0"/>
              <a:t>Jia</a:t>
            </a:r>
            <a:r>
              <a:rPr lang="en-US" b="1" i="1" u="sng" dirty="0" smtClean="0"/>
              <a:t> </a:t>
            </a:r>
            <a:r>
              <a:rPr lang="en-US" b="1" i="1" u="sng" dirty="0" err="1" smtClean="0"/>
              <a:t>Zhangke</a:t>
            </a:r>
            <a:endParaRPr lang="en-US" b="1" i="1" u="sng" dirty="0" smtClean="0"/>
          </a:p>
          <a:p>
            <a:r>
              <a:rPr lang="en-US" dirty="0" smtClean="0"/>
              <a:t>A</a:t>
            </a:r>
            <a:r>
              <a:rPr lang="el-GR" dirty="0" err="1" smtClean="0"/>
              <a:t>νήκει</a:t>
            </a:r>
            <a:r>
              <a:rPr lang="el-GR" dirty="0" smtClean="0"/>
              <a:t> στην «έκτη γενιά» κινέζων </a:t>
            </a:r>
            <a:r>
              <a:rPr lang="el-GR" dirty="0" err="1" smtClean="0"/>
              <a:t>auteurs</a:t>
            </a:r>
            <a:r>
              <a:rPr lang="el-GR" dirty="0" smtClean="0"/>
              <a:t>. Αρχικά έκανε ταινίες </a:t>
            </a:r>
            <a:r>
              <a:rPr lang="el-GR" dirty="0" err="1" smtClean="0"/>
              <a:t>underground</a:t>
            </a:r>
            <a:r>
              <a:rPr lang="el-GR" dirty="0" smtClean="0"/>
              <a:t>, διότι δεν είχε την έγκριση της κυβέρνησης, αλλά μετά πήρε την πρώτη διεθνή διάκριση με την μικρού μήκους ταινία </a:t>
            </a:r>
            <a:r>
              <a:rPr lang="el-GR" b="1" i="1" dirty="0" err="1" smtClean="0"/>
              <a:t>Xiaoshan</a:t>
            </a:r>
            <a:r>
              <a:rPr lang="el-GR" b="1" i="1" dirty="0" smtClean="0"/>
              <a:t> </a:t>
            </a:r>
            <a:r>
              <a:rPr lang="el-GR" b="1" i="1" dirty="0" err="1" smtClean="0"/>
              <a:t>Going</a:t>
            </a:r>
            <a:r>
              <a:rPr lang="el-GR" b="1" i="1" dirty="0" smtClean="0"/>
              <a:t> </a:t>
            </a:r>
            <a:r>
              <a:rPr lang="el-GR" b="1" i="1" dirty="0" err="1" smtClean="0"/>
              <a:t>Home</a:t>
            </a:r>
            <a:endParaRPr lang="en-US" b="1" i="1" u="sng" dirty="0" smtClean="0">
              <a:latin typeface="Times New Roman" pitchFamily="18" charset="0"/>
              <a:cs typeface="Times New Roman" pitchFamily="18" charset="0"/>
            </a:endParaRPr>
          </a:p>
          <a:p>
            <a:endParaRPr lang="en-US" b="1" i="1" u="sng" dirty="0" smtClean="0">
              <a:latin typeface="Times New Roman" pitchFamily="18" charset="0"/>
              <a:cs typeface="Times New Roman" pitchFamily="18" charset="0"/>
            </a:endParaRPr>
          </a:p>
          <a:p>
            <a:endParaRPr lang="el-GR" b="1" i="1" u="sng" dirty="0">
              <a:latin typeface="Times New Roman" pitchFamily="18" charset="0"/>
              <a:cs typeface="Times New Roman" pitchFamily="18" charset="0"/>
            </a:endParaRPr>
          </a:p>
        </p:txBody>
      </p:sp>
      <p:pic>
        <p:nvPicPr>
          <p:cNvPr id="10" name="9 - Θέση περιεχομένου" descr="MV5BMTY0MTQ4NDI3N15BMl5BanBnXkFtZTYwODg3NTE2._V1_UX214_CR0,0,214,317_AL_.jpg"/>
          <p:cNvPicPr>
            <a:picLocks noGrp="1" noChangeAspect="1"/>
          </p:cNvPicPr>
          <p:nvPr>
            <p:ph sz="quarter" idx="2"/>
          </p:nvPr>
        </p:nvPicPr>
        <p:blipFill>
          <a:blip r:embed="rId3" cstate="print"/>
          <a:stretch>
            <a:fillRect/>
          </a:stretch>
        </p:blipFill>
        <p:spPr>
          <a:xfrm>
            <a:off x="1115617" y="1994414"/>
            <a:ext cx="2088231" cy="3093314"/>
          </a:xfrm>
          <a:prstGeom prst="rect">
            <a:avLst/>
          </a:prstGeom>
          <a:ln>
            <a:noFill/>
          </a:ln>
          <a:effectLst>
            <a:softEdge rad="112500"/>
          </a:effectLst>
        </p:spPr>
      </p:pic>
      <p:pic>
        <p:nvPicPr>
          <p:cNvPr id="13" name="12 - Θέση περιεχομένου" descr="Jia-Zhangke.jpg"/>
          <p:cNvPicPr>
            <a:picLocks noGrp="1" noChangeAspect="1"/>
          </p:cNvPicPr>
          <p:nvPr>
            <p:ph sz="quarter" idx="4"/>
          </p:nvPr>
        </p:nvPicPr>
        <p:blipFill>
          <a:blip r:embed="rId4" cstate="print"/>
          <a:stretch>
            <a:fillRect/>
          </a:stretch>
        </p:blipFill>
        <p:spPr>
          <a:xfrm>
            <a:off x="4788024" y="1908980"/>
            <a:ext cx="2880320" cy="324821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u="sng" dirty="0" smtClean="0"/>
              <a:t>ΚΟΡΕΑΤΕΣ ΣΚΗΝΟΘΕΤΕΣ</a:t>
            </a:r>
            <a:endParaRPr lang="el-GR" i="1" u="sng" dirty="0"/>
          </a:p>
        </p:txBody>
      </p:sp>
      <p:sp>
        <p:nvSpPr>
          <p:cNvPr id="3" name="2 - Θέση κειμένου"/>
          <p:cNvSpPr>
            <a:spLocks noGrp="1"/>
          </p:cNvSpPr>
          <p:nvPr>
            <p:ph type="body" idx="1"/>
          </p:nvPr>
        </p:nvSpPr>
        <p:spPr>
          <a:xfrm>
            <a:off x="457200" y="328278"/>
            <a:ext cx="4114800" cy="1732570"/>
          </a:xfrm>
        </p:spPr>
        <p:txBody>
          <a:bodyPr>
            <a:normAutofit fontScale="92500" lnSpcReduction="10000"/>
          </a:bodyPr>
          <a:lstStyle/>
          <a:p>
            <a:endParaRPr lang="en-US" dirty="0" smtClean="0"/>
          </a:p>
          <a:p>
            <a:r>
              <a:rPr lang="en-US" b="1" i="1" u="sng" dirty="0" smtClean="0">
                <a:latin typeface="Times New Roman" pitchFamily="18" charset="0"/>
                <a:cs typeface="Times New Roman" pitchFamily="18" charset="0"/>
              </a:rPr>
              <a:t>Kim </a:t>
            </a:r>
            <a:r>
              <a:rPr lang="en-US" b="1" i="1" u="sng" dirty="0" err="1" smtClean="0">
                <a:latin typeface="Times New Roman" pitchFamily="18" charset="0"/>
                <a:cs typeface="Times New Roman" pitchFamily="18" charset="0"/>
              </a:rPr>
              <a:t>Ki</a:t>
            </a:r>
            <a:r>
              <a:rPr lang="en-US" b="1" i="1" u="sng" dirty="0" smtClean="0">
                <a:latin typeface="Times New Roman" pitchFamily="18" charset="0"/>
                <a:cs typeface="Times New Roman" pitchFamily="18" charset="0"/>
              </a:rPr>
              <a:t> </a:t>
            </a:r>
            <a:r>
              <a:rPr lang="en-US" b="1" i="1" u="sng" dirty="0" err="1" smtClean="0">
                <a:latin typeface="Times New Roman" pitchFamily="18" charset="0"/>
                <a:cs typeface="Times New Roman" pitchFamily="18" charset="0"/>
              </a:rPr>
              <a:t>Duk</a:t>
            </a:r>
            <a:endParaRPr lang="en-US" b="1" i="1" u="sng"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Σε ηλικία 30 χρόνων τον βρίσκουμε στο Παρίσι να σπουδάζει καλές τέχνες. Την πρώτη του ταινία («</a:t>
            </a:r>
            <a:r>
              <a:rPr lang="el-GR" dirty="0" err="1" smtClean="0">
                <a:latin typeface="Times New Roman" pitchFamily="18" charset="0"/>
                <a:cs typeface="Times New Roman" pitchFamily="18" charset="0"/>
              </a:rPr>
              <a:t>The</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Crocodile</a:t>
            </a:r>
            <a:r>
              <a:rPr lang="el-GR" dirty="0" smtClean="0">
                <a:latin typeface="Times New Roman" pitchFamily="18" charset="0"/>
                <a:cs typeface="Times New Roman" pitchFamily="18" charset="0"/>
              </a:rPr>
              <a:t>») τη γυρίζει σε ηλικία 33 χρόνων (1996). </a:t>
            </a:r>
            <a:endParaRPr lang="el-GR" dirty="0">
              <a:latin typeface="Times New Roman" pitchFamily="18" charset="0"/>
              <a:cs typeface="Times New Roman" pitchFamily="18" charset="0"/>
            </a:endParaRPr>
          </a:p>
        </p:txBody>
      </p:sp>
      <p:sp>
        <p:nvSpPr>
          <p:cNvPr id="4" name="3 - Θέση κειμένου"/>
          <p:cNvSpPr>
            <a:spLocks noGrp="1"/>
          </p:cNvSpPr>
          <p:nvPr>
            <p:ph type="body" sz="half" idx="3"/>
          </p:nvPr>
        </p:nvSpPr>
        <p:spPr>
          <a:xfrm>
            <a:off x="4860032" y="328278"/>
            <a:ext cx="3816424" cy="1732570"/>
          </a:xfrm>
        </p:spPr>
        <p:txBody>
          <a:bodyPr>
            <a:normAutofit fontScale="85000" lnSpcReduction="20000"/>
          </a:bodyPr>
          <a:lstStyle/>
          <a:p>
            <a:endParaRPr lang="en-US" b="1" i="1" u="sng" dirty="0" smtClean="0"/>
          </a:p>
          <a:p>
            <a:r>
              <a:rPr lang="en-US" b="1" i="1" u="sng" dirty="0" smtClean="0"/>
              <a:t>Chan </a:t>
            </a:r>
            <a:r>
              <a:rPr lang="en-US" b="1" i="1" u="sng" dirty="0" err="1" smtClean="0"/>
              <a:t>Wook</a:t>
            </a:r>
            <a:r>
              <a:rPr lang="en-US" b="1" i="1" u="sng" dirty="0" smtClean="0"/>
              <a:t> Park</a:t>
            </a:r>
          </a:p>
          <a:p>
            <a:r>
              <a:rPr lang="el-GR" dirty="0" smtClean="0"/>
              <a:t>Στις ταινίες του μελετά κυρίως τη φύση της βίας και την ανάγκη για εκδίκηση, καθώς και άλλα θέματα, όπως η διαίρεση της Κορέας, ο φεμινισμός και η ομοφυλοφιλία. Είναι γνωστός για την άτυπη «Τριλογία της εκδίκησης».</a:t>
            </a:r>
            <a:endParaRPr lang="en-US" b="1" i="1" u="sng" dirty="0" smtClean="0"/>
          </a:p>
          <a:p>
            <a:endParaRPr lang="en-US" b="1" i="1" u="sng" dirty="0" smtClean="0"/>
          </a:p>
          <a:p>
            <a:endParaRPr lang="el-GR" b="1" i="1" u="sng" dirty="0"/>
          </a:p>
        </p:txBody>
      </p:sp>
      <p:pic>
        <p:nvPicPr>
          <p:cNvPr id="7" name="6 - Θέση περιεχομένου" descr="2abc6a.jpg"/>
          <p:cNvPicPr>
            <a:picLocks noGrp="1" noChangeAspect="1"/>
          </p:cNvPicPr>
          <p:nvPr>
            <p:ph sz="quarter" idx="2"/>
          </p:nvPr>
        </p:nvPicPr>
        <p:blipFill>
          <a:blip r:embed="rId2" cstate="print"/>
          <a:stretch>
            <a:fillRect/>
          </a:stretch>
        </p:blipFill>
        <p:spPr>
          <a:xfrm>
            <a:off x="1115616" y="2204864"/>
            <a:ext cx="2962672" cy="2845504"/>
          </a:xfrm>
          <a:prstGeom prst="rect">
            <a:avLst/>
          </a:prstGeom>
          <a:ln>
            <a:noFill/>
          </a:ln>
          <a:effectLst>
            <a:softEdge rad="112500"/>
          </a:effectLst>
        </p:spPr>
      </p:pic>
      <p:pic>
        <p:nvPicPr>
          <p:cNvPr id="8" name="7 - Θέση περιεχομένου" descr="MV5BMTgyODk3MTU5OV5BMl5BanBnXkFtZTcwMTc3NjcyMQ@@._V1_UY317_CR14,0,214,317_AL_.jpg"/>
          <p:cNvPicPr>
            <a:picLocks noGrp="1" noChangeAspect="1"/>
          </p:cNvPicPr>
          <p:nvPr>
            <p:ph sz="quarter" idx="4"/>
          </p:nvPr>
        </p:nvPicPr>
        <p:blipFill>
          <a:blip r:embed="rId3" cstate="print"/>
          <a:stretch>
            <a:fillRect/>
          </a:stretch>
        </p:blipFill>
        <p:spPr>
          <a:xfrm>
            <a:off x="5724128" y="2132856"/>
            <a:ext cx="2038350" cy="30194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a:xfrm>
            <a:off x="457200" y="216778"/>
            <a:ext cx="8507288" cy="1340014"/>
          </a:xfrm>
        </p:spPr>
        <p:txBody>
          <a:bodyPr>
            <a:normAutofit/>
          </a:bodyPr>
          <a:lstStyle/>
          <a:p>
            <a:pPr algn="ctr"/>
            <a:r>
              <a:rPr lang="en-US" sz="4400" i="1" u="sng" dirty="0" smtClean="0">
                <a:latin typeface="Times New Roman" pitchFamily="18" charset="0"/>
                <a:cs typeface="Times New Roman" pitchFamily="18" charset="0"/>
              </a:rPr>
              <a:t>HOLLYWOOD</a:t>
            </a:r>
            <a:endParaRPr lang="el-GR" sz="4400" i="1" u="sng" dirty="0">
              <a:latin typeface="Times New Roman" pitchFamily="18" charset="0"/>
              <a:cs typeface="Times New Roman" pitchFamily="18" charset="0"/>
            </a:endParaRPr>
          </a:p>
        </p:txBody>
      </p:sp>
      <p:graphicFrame>
        <p:nvGraphicFramePr>
          <p:cNvPr id="10" name="9 - Θέση περιεχομένου"/>
          <p:cNvGraphicFramePr>
            <a:graphicFrameLocks noGrp="1"/>
          </p:cNvGraphicFramePr>
          <p:nvPr>
            <p:ph sz="half" idx="1"/>
          </p:nvPr>
        </p:nvGraphicFramePr>
        <p:xfrm>
          <a:off x="457200" y="2133600"/>
          <a:ext cx="8153400" cy="3992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p:txBody>
          <a:bodyPr/>
          <a:lstStyle/>
          <a:p>
            <a:r>
              <a:rPr lang="el-GR" dirty="0" smtClean="0"/>
              <a:t>ΣΚΗΝΟΘΕΤΕΣ </a:t>
            </a:r>
            <a:r>
              <a:rPr lang="en-US" dirty="0" smtClean="0"/>
              <a:t>HOLLYWOOD</a:t>
            </a:r>
            <a:endParaRPr lang="el-GR" dirty="0"/>
          </a:p>
        </p:txBody>
      </p:sp>
      <p:sp>
        <p:nvSpPr>
          <p:cNvPr id="10" name="9 - Θέση κειμένου"/>
          <p:cNvSpPr>
            <a:spLocks noGrp="1"/>
          </p:cNvSpPr>
          <p:nvPr>
            <p:ph type="body" idx="1"/>
          </p:nvPr>
        </p:nvSpPr>
        <p:spPr>
          <a:xfrm>
            <a:off x="457200" y="328278"/>
            <a:ext cx="3970784" cy="1156506"/>
          </a:xfrm>
        </p:spPr>
        <p:txBody>
          <a:bodyPr>
            <a:normAutofit fontScale="92500" lnSpcReduction="10000"/>
          </a:bodyPr>
          <a:lstStyle/>
          <a:p>
            <a:r>
              <a:rPr lang="el-GR" b="1" u="sng" dirty="0" smtClean="0">
                <a:latin typeface="Times New Roman" pitchFamily="18" charset="0"/>
                <a:cs typeface="Times New Roman" pitchFamily="18" charset="0"/>
              </a:rPr>
              <a:t>Φράνσις Φορντ </a:t>
            </a:r>
            <a:r>
              <a:rPr lang="el-GR" b="1" u="sng" dirty="0" err="1" smtClean="0">
                <a:latin typeface="Times New Roman" pitchFamily="18" charset="0"/>
                <a:cs typeface="Times New Roman" pitchFamily="18" charset="0"/>
              </a:rPr>
              <a:t>Κόπ</a:t>
            </a:r>
            <a:r>
              <a:rPr lang="en-US" b="1" u="sng" dirty="0" smtClean="0">
                <a:latin typeface="Times New Roman" pitchFamily="18" charset="0"/>
                <a:cs typeface="Times New Roman" pitchFamily="18" charset="0"/>
              </a:rPr>
              <a:t>o</a:t>
            </a:r>
            <a:r>
              <a:rPr lang="el-GR" b="1" u="sng" dirty="0" smtClean="0">
                <a:latin typeface="Times New Roman" pitchFamily="18" charset="0"/>
                <a:cs typeface="Times New Roman" pitchFamily="18" charset="0"/>
              </a:rPr>
              <a:t>λα:</a:t>
            </a:r>
          </a:p>
          <a:p>
            <a:r>
              <a:rPr lang="el-GR" dirty="0" smtClean="0">
                <a:latin typeface="Times New Roman" pitchFamily="18" charset="0"/>
                <a:cs typeface="Times New Roman" pitchFamily="18" charset="0"/>
              </a:rPr>
              <a:t>Η μεγαλύτερη επιτυχία του ήταν η τριλογία “Ο νονός”, βασισμένη στο ομώνυμο μυθιστόρημα του </a:t>
            </a:r>
            <a:r>
              <a:rPr lang="el-GR" dirty="0" err="1" smtClean="0">
                <a:latin typeface="Times New Roman" pitchFamily="18" charset="0"/>
                <a:cs typeface="Times New Roman" pitchFamily="18" charset="0"/>
              </a:rPr>
              <a:t>Mario</a:t>
            </a:r>
            <a:r>
              <a:rPr lang="el-GR" dirty="0" smtClean="0">
                <a:latin typeface="Times New Roman" pitchFamily="18" charset="0"/>
                <a:cs typeface="Times New Roman" pitchFamily="18" charset="0"/>
              </a:rPr>
              <a:t> </a:t>
            </a:r>
            <a:r>
              <a:rPr lang="el-GR" dirty="0" err="1" smtClean="0">
                <a:latin typeface="Times New Roman" pitchFamily="18" charset="0"/>
                <a:cs typeface="Times New Roman" pitchFamily="18" charset="0"/>
              </a:rPr>
              <a:t>Puzo</a:t>
            </a:r>
            <a:endParaRPr lang="el-GR" dirty="0" smtClean="0">
              <a:latin typeface="Times New Roman" pitchFamily="18" charset="0"/>
              <a:cs typeface="Times New Roman" pitchFamily="18" charset="0"/>
            </a:endParaRPr>
          </a:p>
          <a:p>
            <a:endParaRPr lang="el-GR" dirty="0"/>
          </a:p>
        </p:txBody>
      </p:sp>
      <p:sp>
        <p:nvSpPr>
          <p:cNvPr id="11" name="10 - Θέση κειμένου"/>
          <p:cNvSpPr>
            <a:spLocks noGrp="1"/>
          </p:cNvSpPr>
          <p:nvPr>
            <p:ph type="body" sz="half" idx="3"/>
          </p:nvPr>
        </p:nvSpPr>
        <p:spPr>
          <a:xfrm>
            <a:off x="4663440" y="328278"/>
            <a:ext cx="4085024" cy="1300522"/>
          </a:xfrm>
        </p:spPr>
        <p:txBody>
          <a:bodyPr>
            <a:normAutofit fontScale="85000" lnSpcReduction="20000"/>
          </a:bodyPr>
          <a:lstStyle/>
          <a:p>
            <a:r>
              <a:rPr lang="el-GR" b="1" u="sng" dirty="0" err="1" smtClean="0">
                <a:latin typeface="Times New Roman" pitchFamily="18" charset="0"/>
                <a:cs typeface="Times New Roman" pitchFamily="18" charset="0"/>
              </a:rPr>
              <a:t>Ντέιβιντ</a:t>
            </a:r>
            <a:r>
              <a:rPr lang="el-GR" b="1" u="sng" dirty="0" smtClean="0">
                <a:latin typeface="Times New Roman" pitchFamily="18" charset="0"/>
                <a:cs typeface="Times New Roman" pitchFamily="18" charset="0"/>
              </a:rPr>
              <a:t> Λιντς:</a:t>
            </a:r>
          </a:p>
          <a:p>
            <a:r>
              <a:rPr lang="el-GR" dirty="0" smtClean="0">
                <a:latin typeface="Times New Roman" pitchFamily="18" charset="0"/>
                <a:cs typeface="Times New Roman" pitchFamily="18" charset="0"/>
              </a:rPr>
              <a:t>Είναι χαρακτηριστικό το γεγονός ότι </a:t>
            </a:r>
            <a:r>
              <a:rPr lang="el-GR" b="1" dirty="0" smtClean="0">
                <a:latin typeface="Times New Roman" pitchFamily="18" charset="0"/>
                <a:cs typeface="Times New Roman" pitchFamily="18" charset="0"/>
              </a:rPr>
              <a:t>το «</a:t>
            </a:r>
            <a:r>
              <a:rPr lang="el-GR" b="1" dirty="0" err="1" smtClean="0">
                <a:latin typeface="Times New Roman" pitchFamily="18" charset="0"/>
                <a:cs typeface="Times New Roman" pitchFamily="18" charset="0"/>
              </a:rPr>
              <a:t>Mulholland</a:t>
            </a:r>
            <a:r>
              <a:rPr lang="el-GR" b="1" dirty="0" smtClean="0">
                <a:latin typeface="Times New Roman" pitchFamily="18" charset="0"/>
                <a:cs typeface="Times New Roman" pitchFamily="18" charset="0"/>
              </a:rPr>
              <a:t> </a:t>
            </a:r>
            <a:r>
              <a:rPr lang="el-GR" b="1" dirty="0" err="1" smtClean="0">
                <a:latin typeface="Times New Roman" pitchFamily="18" charset="0"/>
                <a:cs typeface="Times New Roman" pitchFamily="18" charset="0"/>
              </a:rPr>
              <a:t>Drive</a:t>
            </a:r>
            <a:r>
              <a:rPr lang="el-GR" b="1" dirty="0" smtClean="0">
                <a:latin typeface="Times New Roman" pitchFamily="18" charset="0"/>
                <a:cs typeface="Times New Roman" pitchFamily="18" charset="0"/>
              </a:rPr>
              <a:t>», έχει ψηφιστεί από 177 Κριτικούς Κινηματογράφου στο BBC </a:t>
            </a:r>
            <a:r>
              <a:rPr lang="el-GR" b="1" dirty="0" err="1" smtClean="0">
                <a:latin typeface="Times New Roman" pitchFamily="18" charset="0"/>
                <a:cs typeface="Times New Roman" pitchFamily="18" charset="0"/>
              </a:rPr>
              <a:t>Culture</a:t>
            </a:r>
            <a:r>
              <a:rPr lang="el-GR" b="1" dirty="0" smtClean="0">
                <a:latin typeface="Times New Roman" pitchFamily="18" charset="0"/>
                <a:cs typeface="Times New Roman" pitchFamily="18" charset="0"/>
              </a:rPr>
              <a:t>, ως η καλύτερη ταινία του 21ου αιώνα</a:t>
            </a:r>
            <a:r>
              <a:rPr lang="el-GR" dirty="0" smtClean="0">
                <a:latin typeface="Times New Roman" pitchFamily="18" charset="0"/>
                <a:cs typeface="Times New Roman" pitchFamily="18" charset="0"/>
              </a:rPr>
              <a:t>!</a:t>
            </a:r>
            <a:endParaRPr lang="el-GR" dirty="0">
              <a:latin typeface="Times New Roman" pitchFamily="18" charset="0"/>
              <a:cs typeface="Times New Roman" pitchFamily="18" charset="0"/>
            </a:endParaRPr>
          </a:p>
        </p:txBody>
      </p:sp>
      <p:pic>
        <p:nvPicPr>
          <p:cNvPr id="8" name="7 - Θέση περιεχομένου" descr="coppola-francis-ford-04-g.jpg"/>
          <p:cNvPicPr>
            <a:picLocks noGrp="1" noChangeAspect="1"/>
          </p:cNvPicPr>
          <p:nvPr>
            <p:ph sz="quarter" idx="2"/>
          </p:nvPr>
        </p:nvPicPr>
        <p:blipFill>
          <a:blip r:embed="rId2" cstate="print"/>
          <a:stretch>
            <a:fillRect/>
          </a:stretch>
        </p:blipFill>
        <p:spPr>
          <a:xfrm>
            <a:off x="732117" y="1644265"/>
            <a:ext cx="2903779" cy="3440497"/>
          </a:xfrm>
          <a:prstGeom prst="rect">
            <a:avLst/>
          </a:prstGeom>
          <a:ln>
            <a:noFill/>
          </a:ln>
          <a:effectLst>
            <a:softEdge rad="112500"/>
          </a:effectLst>
        </p:spPr>
      </p:pic>
      <p:pic>
        <p:nvPicPr>
          <p:cNvPr id="13" name="12 - Θέση περιεχομένου" descr="αρχείο λήψης (2).jpg"/>
          <p:cNvPicPr>
            <a:picLocks noGrp="1" noChangeAspect="1"/>
          </p:cNvPicPr>
          <p:nvPr>
            <p:ph sz="quarter" idx="4"/>
          </p:nvPr>
        </p:nvPicPr>
        <p:blipFill>
          <a:blip r:embed="rId3" cstate="print"/>
          <a:stretch>
            <a:fillRect/>
          </a:stretch>
        </p:blipFill>
        <p:spPr>
          <a:xfrm>
            <a:off x="4572000" y="2276872"/>
            <a:ext cx="4192436" cy="234776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159</TotalTime>
  <Words>1202</Words>
  <Application>Microsoft Office PowerPoint</Application>
  <PresentationFormat>Προβολή στην οθόνη (4:3)</PresentationFormat>
  <Paragraphs>136</Paragraphs>
  <Slides>13</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Ηλιοστάσιο</vt:lpstr>
      <vt:lpstr>Ερευνητική Εργασία Κινηματογράφος: Μύθος και Μαγεία</vt:lpstr>
      <vt:lpstr>ΘΕΜΑΤΑ</vt:lpstr>
      <vt:lpstr>  Muybridge: Ανακάλυψε το ZOOPRAXISCOPE, που αποτελεί μια συσκευή για την προβολή φωτογραφιών που θεωρείται ο πρόδρομος των κινηματογραφικών ταινιών.  Lumiere: Στις 22 Μαρτίου του 1895 προχώρησαν στην πρώτη ιδιωτική προβολή μιας δικής τους μικρού μήκους ταινίας και στις 28 Δεκεμβρίου του ίδιου χρόνου έκαναν την πρώτη δημόσια προβολή, με εισιτήριο, στο Grand Café του Παρισιού.  </vt:lpstr>
      <vt:lpstr>ΙΑΠΩΝΙΚΟΣ ΚΙΝΗΜΑΤΟΓΡΑΦΟΣ  Η πρώτη ταινία που παράχθηκε στην Ιαπωνία ήταν ένα μικρό ντοκιμαντέρ, τον Ιούνιο του 1899. Η πρώτη γυναίκα που εμφανίσθηκε σε ταινία ήταν η χορεύτρια και ηθοποιός Tokuko Nagai Takagi το 1911. Αυτήν την περίοδο πρωταγωνίστησε ο βουβός κινηματογράφος του Κένζι Μιζογκούτσι. </vt:lpstr>
      <vt:lpstr>Ιαπωνεσ Σκηνοθετεσ </vt:lpstr>
      <vt:lpstr>ΚΙΝΕΖΟΙ ΣΚΗΝΟΘΕΤΕΣ</vt:lpstr>
      <vt:lpstr>ΚΟΡΕΑΤΕΣ ΣΚΗΝΟΘΕΤΕΣ</vt:lpstr>
      <vt:lpstr>HOLLYWOOD</vt:lpstr>
      <vt:lpstr>ΣΚΗΝΟΘΕΤΕΣ HOLLYWOOD</vt:lpstr>
      <vt:lpstr>Εξέλιξη ειδικών εφέ</vt:lpstr>
      <vt:lpstr>Άλλα ειδικά εφέ στο Hollywood</vt:lpstr>
      <vt:lpstr>Βιβλιογραφία</vt:lpstr>
      <vt:lpstr>Σας ευχαριστούμε!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Ερευνητική Εργασία Κινηματογράφος: Μύθος και Μαγεία</dc:title>
  <dc:creator>owner</dc:creator>
  <cp:lastModifiedBy>User</cp:lastModifiedBy>
  <cp:revision>32</cp:revision>
  <dcterms:created xsi:type="dcterms:W3CDTF">2019-05-19T17:21:14Z</dcterms:created>
  <dcterms:modified xsi:type="dcterms:W3CDTF">2019-05-20T17:04:04Z</dcterms:modified>
</cp:coreProperties>
</file>